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BCCEA0-F9C5-E165-9D1D-805606A08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0E99F7-5201-1835-5467-D8D65C528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1C9155-02E4-FD37-9F78-088D9C81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7F1BBF-5DF1-A586-9279-3B82F75A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6A6CDF-E0FB-3FB4-91F8-20FBD442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2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083F00-593A-DF59-320E-EC47447E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CF23D3-142B-DC43-CBFD-370D04EF8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72FA35-9E41-380B-682A-99D022B0C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10F1E0-50A8-F6D9-BE59-A56A768C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1B8B8-0B6B-1DD4-FDD4-D59A7416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38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A1F85-BC87-040B-3492-03A603EE3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656D42-D862-6E7D-31C0-E26246552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770A90-D54E-E0DF-FEAD-8A79C2C7F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99F60A-0166-AA32-6053-5C5BF45E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E40160-8F28-F1A1-9592-3385EA32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27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0C598-2486-3C83-3EA3-6362B46E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EA800B-B00C-7E6A-ED60-FE771B894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71AA55-0320-C3CE-4DCA-A6286584B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0A7B63-BFE4-60FA-0E95-09D8BF3E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DAD1D2-889A-71A1-9375-D9CC0D476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CAE583-5564-6FE9-61E5-2B116E6F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AD3149-1430-155A-5B45-668E8CBF2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04D67D-0330-EBD0-5E0C-4D7BBF10B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6C5553F-6E5D-9098-E3B1-F8FB99739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E53AF15-A42D-134B-0E59-B937B15DE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7B1215-4BCF-ABDB-5D34-BCE4C06C7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A5E2EC9-49B4-8D97-3384-381CADDC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08B3A95-A21A-603A-47B7-C1F94ACB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038E29F-F47B-B82A-3E2D-06FFF1D52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14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8980DF-1AE1-D294-9A4D-B886519F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6BE5F0-BBA3-59D8-DA28-6F0FBFD7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D250914-8F5D-3C17-8B5B-DFC77D57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DDE08CC-5245-CF5B-678E-5C247D24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04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F33D155-6363-31EA-5C8F-387168B25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31C1C3-9BCA-7DF0-9B2A-9355F90D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C1E26C-2B9F-B871-A040-6FF1C78A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39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FE7EC-70C8-405E-F2AF-408E93F1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A981C2-C620-E160-280A-09EF2916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35F19A-C76B-1299-67F2-669AD6909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F4EA6A-C788-693F-4652-267810B6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3015FE-68A1-A890-A5F4-37CED804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2060F6-73C3-21C9-371D-39A6489B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17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CF19B9-23A5-5067-039F-F1919890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A90547-D999-EE30-CC2E-03CA8B401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4DD341-58C0-5870-1A18-B35BACDC1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D63E9F-98EC-39E7-5EBE-ABD268688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A3ED01-2EC8-4EEF-214A-F83E430E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8F2E9E-2916-1A6E-81AF-74887B89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8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C27867-E58D-122E-4008-64EA12231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C6F27E-3CA4-5399-DC65-92CD8B202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76C387-55AF-0370-7299-E53667D1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BAEB3-E816-8F86-3F25-EA7667D47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1318DA-9C91-DD61-1AD8-1C6CBB8B6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57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63345E-C3F1-27F7-FD74-2D6F60E7F9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035305-1CA4-6E5B-C895-3798D5B1F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975996-4CCF-3196-FE1F-13B8DEFA9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3B4876-42FC-0DB9-63F3-D378C158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A8ED88-6151-1A06-91B1-EDC4F960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80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0CF76-2742-C675-B170-28F76324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CD0366-C953-569F-F9D0-753B63191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9BAD4A-642C-D45E-5EE0-84E1B4B32E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201B42-2A26-4880-88FB-B0B30ACCD5FB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A33396-DEEA-DB01-DA1C-D68BF7DE2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1A2966-402C-7F3C-1514-320FA434B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4F2798-D338-4DC7-96D3-2A53FD29A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01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rm.jp/cms/uploads/2025/05/2025_kanyumoshikomihyo.xls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jsrm.jp/cms/uploads/2023/05/furikaeirai.pdf" TargetMode="External"/><Relationship Id="rId4" Type="http://schemas.openxmlformats.org/officeDocument/2006/relationships/hyperlink" Target="mailto:insurance@jsrm.j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F90CB-F4AD-1D4E-B780-6A94EC475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5B3C67F-33CF-6A70-56F3-145BDC004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07"/>
            <a:ext cx="12192000" cy="6830786"/>
          </a:xfrm>
          <a:prstGeom prst="rect">
            <a:avLst/>
          </a:prstGeom>
        </p:spPr>
      </p:pic>
      <p:pic>
        <p:nvPicPr>
          <p:cNvPr id="6" name="図 5">
            <a:hlinkClick r:id="rId3"/>
            <a:extLst>
              <a:ext uri="{FF2B5EF4-FFF2-40B4-BE49-F238E27FC236}">
                <a16:creationId xmlns:a16="http://schemas.microsoft.com/office/drawing/2014/main" id="{7718E780-1DB2-2B47-17F7-F7CEAD19A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27" t="55335" r="58564" b="41617"/>
          <a:stretch/>
        </p:blipFill>
        <p:spPr>
          <a:xfrm>
            <a:off x="4246075" y="3793401"/>
            <a:ext cx="805760" cy="208231"/>
          </a:xfrm>
          <a:prstGeom prst="rect">
            <a:avLst/>
          </a:prstGeom>
        </p:spPr>
      </p:pic>
      <p:pic>
        <p:nvPicPr>
          <p:cNvPr id="9" name="図 8">
            <a:hlinkClick r:id="rId4"/>
            <a:extLst>
              <a:ext uri="{FF2B5EF4-FFF2-40B4-BE49-F238E27FC236}">
                <a16:creationId xmlns:a16="http://schemas.microsoft.com/office/drawing/2014/main" id="{5586C4E9-0F91-CA9D-4C3D-ABD95C51F4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723" t="24850" r="20618" b="72234"/>
          <a:stretch/>
        </p:blipFill>
        <p:spPr>
          <a:xfrm>
            <a:off x="8256760" y="1711105"/>
            <a:ext cx="1421394" cy="199176"/>
          </a:xfrm>
          <a:prstGeom prst="rect">
            <a:avLst/>
          </a:prstGeom>
        </p:spPr>
      </p:pic>
      <p:pic>
        <p:nvPicPr>
          <p:cNvPr id="11" name="図 10">
            <a:hlinkClick r:id="rId5"/>
            <a:extLst>
              <a:ext uri="{FF2B5EF4-FFF2-40B4-BE49-F238E27FC236}">
                <a16:creationId xmlns:a16="http://schemas.microsoft.com/office/drawing/2014/main" id="{EC34BBFA-7DD6-938C-DA38-5241875391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94" t="82052" r="75026" b="15188"/>
          <a:stretch/>
        </p:blipFill>
        <p:spPr>
          <a:xfrm>
            <a:off x="584462" y="5618375"/>
            <a:ext cx="2460396" cy="18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04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小幡 毅 T.O.</dc:creator>
  <cp:lastModifiedBy>小幡 毅 T.O.</cp:lastModifiedBy>
  <cp:revision>4</cp:revision>
  <dcterms:created xsi:type="dcterms:W3CDTF">2025-05-12T07:09:15Z</dcterms:created>
  <dcterms:modified xsi:type="dcterms:W3CDTF">2025-05-15T15:53:20Z</dcterms:modified>
</cp:coreProperties>
</file>