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7BCCEA0-F9C5-E165-9D1D-805606A08A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70E99F7-5201-1835-5467-D8D65C5281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51C9155-02E4-FD37-9F78-088D9C81F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1B42-2A26-4880-88FB-B0B30ACCD5FB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A7F1BBF-5DF1-A586-9279-3B82F75AC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E6A6CDF-E0FB-3FB4-91F8-20FBD442C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F2798-D338-4DC7-96D3-2A53FD29A5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4622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083F00-593A-DF59-320E-EC47447E4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3CF23D3-142B-DC43-CBFD-370D04EF8C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C72FA35-9E41-380B-682A-99D022B0C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1B42-2A26-4880-88FB-B0B30ACCD5FB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210F1E0-50A8-F6D9-BE59-A56A768C0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71B8B8-0B6B-1DD4-FDD4-D59A7416B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F2798-D338-4DC7-96D3-2A53FD29A5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1382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77A1F85-BC87-040B-3492-03A603EE3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4656D42-D862-6E7D-31C0-E262465521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8770A90-D54E-E0DF-FEAD-8A79C2C7F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1B42-2A26-4880-88FB-B0B30ACCD5FB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099F60A-0166-AA32-6053-5C5BF45EC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9E40160-8F28-F1A1-9592-3385EA32D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F2798-D338-4DC7-96D3-2A53FD29A5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7278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C80C598-2486-3C83-3EA3-6362B46E4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3EA800B-B00C-7E6A-ED60-FE771B8947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F71AA55-0320-C3CE-4DCA-A6286584BC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E0A7B63-BFE4-60FA-0E95-09D8BF3EF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1B42-2A26-4880-88FB-B0B30ACCD5FB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6DAD1D2-889A-71A1-9375-D9CC0D476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ECAE583-5564-6FE9-61E5-2B116E6F4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F2798-D338-4DC7-96D3-2A53FD29A5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182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3AD3149-1430-155A-5B45-668E8CBF2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104D67D-0330-EBD0-5E0C-4D7BBF10B5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6C5553F-6E5D-9098-E3B1-F8FB997397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E53AF15-A42D-134B-0E59-B937B15DE5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27B1215-4BCF-ABDB-5D34-BCE4C06C78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A5E2EC9-49B4-8D97-3384-381CADDC2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1B42-2A26-4880-88FB-B0B30ACCD5FB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08B3A95-A21A-603A-47B7-C1F94ACB3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038E29F-F47B-B82A-3E2D-06FFF1D52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F2798-D338-4DC7-96D3-2A53FD29A5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9146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38980DF-1AE1-D294-9A4D-B886519FD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6BE5F0-BBA3-59D8-DA28-6F0FBFD72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1B42-2A26-4880-88FB-B0B30ACCD5FB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D250914-8F5D-3C17-8B5B-DFC77D571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DDE08CC-5245-CF5B-678E-5C247D24A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F2798-D338-4DC7-96D3-2A53FD29A5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0048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F33D155-6363-31EA-5C8F-387168B25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1B42-2A26-4880-88FB-B0B30ACCD5FB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B31C1C3-9BCA-7DF0-9B2A-9355F90DD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0C1E26C-2B9F-B871-A040-6FF1C78A7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F2798-D338-4DC7-96D3-2A53FD29A5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1391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13FE7EC-70C8-405E-F2AF-408E93F11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BA981C2-C620-E160-280A-09EF2916A3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135F19A-C76B-1299-67F2-669AD6909D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3F4EA6A-C788-693F-4652-267810B61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1B42-2A26-4880-88FB-B0B30ACCD5FB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63015FE-68A1-A890-A5F4-37CED804C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82060F6-73C3-21C9-371D-39A6489B0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F2798-D338-4DC7-96D3-2A53FD29A5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3176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ECF19B9-23A5-5067-039F-F19198900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0A90547-D999-EE30-CC2E-03CA8B401C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74DD341-58C0-5870-1A18-B35BACDC12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BD63E9F-98EC-39E7-5EBE-ABD268688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1B42-2A26-4880-88FB-B0B30ACCD5FB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EA3ED01-2EC8-4EEF-214A-F83E430E3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B8F2E9E-2916-1A6E-81AF-74887B896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F2798-D338-4DC7-96D3-2A53FD29A5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489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CC27867-E58D-122E-4008-64EA12231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FC6F27E-3CA4-5399-DC65-92CD8B202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276C387-55AF-0370-7299-E53667D16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1B42-2A26-4880-88FB-B0B30ACCD5FB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76BAEB3-E816-8F86-3F25-EA7667D47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31318DA-9C91-DD61-1AD8-1C6CBB8B6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F2798-D338-4DC7-96D3-2A53FD29A5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4575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C63345E-C3F1-27F7-FD74-2D6F60E7F9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3035305-1CA4-6E5B-C895-3798D5B1F6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7975996-4CCF-3196-FE1F-13B8DEFA9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1B42-2A26-4880-88FB-B0B30ACCD5FB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F3B4876-42FC-0DB9-63F3-D378C158F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0A8ED88-6151-1A06-91B1-EDC4F960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F2798-D338-4DC7-96D3-2A53FD29A5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0801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0CF76-2742-C675-B170-28F763241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6CD0366-C953-569F-F9D0-753B63191C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A9BAD4A-642C-D45E-5EE0-84E1B4B32E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201B42-2A26-4880-88FB-B0B30ACCD5FB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3A33396-DEEA-DB01-DA1C-D68BF7DE2C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1A2966-402C-7F3C-1514-320FA434BE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4F2798-D338-4DC7-96D3-2A53FD29A5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6010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nsurance@jsrm.jp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124E5E12-6E20-1392-93A7-458EBB6B38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607"/>
            <a:ext cx="12192000" cy="6830786"/>
          </a:xfrm>
          <a:prstGeom prst="rect">
            <a:avLst/>
          </a:prstGeom>
        </p:spPr>
      </p:pic>
      <p:pic>
        <p:nvPicPr>
          <p:cNvPr id="7" name="図 6">
            <a:hlinkClick r:id="rId3"/>
            <a:extLst>
              <a:ext uri="{FF2B5EF4-FFF2-40B4-BE49-F238E27FC236}">
                <a16:creationId xmlns:a16="http://schemas.microsoft.com/office/drawing/2014/main" id="{700AE5CF-7D86-C6BF-7048-A7F4500DA7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8391" t="38370" r="19802" b="58714"/>
          <a:stretch/>
        </p:blipFill>
        <p:spPr>
          <a:xfrm>
            <a:off x="8338242" y="2634558"/>
            <a:ext cx="1439501" cy="199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9595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小幡 毅 T.O.</dc:creator>
  <cp:lastModifiedBy>小幡 毅 T.O.</cp:lastModifiedBy>
  <cp:revision>2</cp:revision>
  <dcterms:created xsi:type="dcterms:W3CDTF">2025-05-12T07:09:15Z</dcterms:created>
  <dcterms:modified xsi:type="dcterms:W3CDTF">2025-05-15T15:53:35Z</dcterms:modified>
</cp:coreProperties>
</file>