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56" r:id="rId5"/>
    <p:sldId id="257" r:id="rId6"/>
  </p:sldIdLst>
  <p:sldSz cx="6858000" cy="9906000" type="A4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11" autoAdjust="0"/>
    <p:restoredTop sz="94823" autoAdjust="0"/>
  </p:normalViewPr>
  <p:slideViewPr>
    <p:cSldViewPr showGuides="1">
      <p:cViewPr varScale="1">
        <p:scale>
          <a:sx n="74" d="100"/>
          <a:sy n="74" d="100"/>
        </p:scale>
        <p:origin x="1050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03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357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39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89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21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3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217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079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280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210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809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CAA45-2D4B-4C27-ACF5-6D2DE585E4D0}" type="datetimeFigureOut">
              <a:rPr kumimoji="1" lang="ja-JP" altLang="en-US" smtClean="0"/>
              <a:t>2018/3/26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59895-53CC-4131-81DA-E6A2A345B1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319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276224"/>
              </p:ext>
            </p:extLst>
          </p:nvPr>
        </p:nvGraphicFramePr>
        <p:xfrm>
          <a:off x="620688" y="685164"/>
          <a:ext cx="5760639" cy="8856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0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0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0213">
                  <a:extLst>
                    <a:ext uri="{9D8B030D-6E8A-4147-A177-3AD203B41FA5}">
                      <a16:colId xmlns:a16="http://schemas.microsoft.com/office/drawing/2014/main" val="20468498"/>
                    </a:ext>
                  </a:extLst>
                </a:gridCol>
              </a:tblGrid>
              <a:tr h="2214246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4246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4246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4246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812" y="776536"/>
            <a:ext cx="280988" cy="150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921" y="776536"/>
            <a:ext cx="274638" cy="150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113" y="776536"/>
            <a:ext cx="280988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761" y="5739317"/>
            <a:ext cx="1243012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465" y="5289916"/>
            <a:ext cx="60960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692403" y="2360712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抗凝固剤を含む血液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637780" y="2360712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抗凝固剤を含まない</a:t>
            </a:r>
            <a:endParaRPr kumimoji="1" lang="en-US" altLang="ja-JP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血液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525309" y="236071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遠心後の血液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17866" y="6806044"/>
            <a:ext cx="826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PRF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596721" y="6806044"/>
            <a:ext cx="184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ディッシュにおいた</a:t>
            </a:r>
            <a:r>
              <a:rPr kumimoji="1"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PRF(1)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26969" y="8980475"/>
            <a:ext cx="1832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ガーゼにおいた</a:t>
            </a:r>
            <a:r>
              <a:rPr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PRF</a:t>
            </a:r>
            <a:endParaRPr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1114" y="272480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ea typeface="AR丸ゴシック体M" panose="020B0609010101010101"/>
              </a:rPr>
              <a:t>イラスト素材（イメージ）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C18E88C5-7BD7-4AB5-82CC-C313A7FA26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64086" y="3059636"/>
            <a:ext cx="280440" cy="1530229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696D1DC7-47D2-49DA-A6B1-AD425B33E7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2119" y="3066089"/>
            <a:ext cx="280440" cy="1524132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4FB222AB-1A5A-4B6A-A072-161578C846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03107" y="3034881"/>
            <a:ext cx="286537" cy="1524132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4A642C7-BEB5-4BF9-B34A-1412A73766AD}"/>
              </a:ext>
            </a:extLst>
          </p:cNvPr>
          <p:cNvSpPr txBox="1"/>
          <p:nvPr/>
        </p:nvSpPr>
        <p:spPr>
          <a:xfrm>
            <a:off x="692403" y="4626804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血小板を含む血漿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4C66637-F155-4280-8160-2B6F2C48BD12}"/>
              </a:ext>
            </a:extLst>
          </p:cNvPr>
          <p:cNvSpPr txBox="1"/>
          <p:nvPr/>
        </p:nvSpPr>
        <p:spPr>
          <a:xfrm>
            <a:off x="2637780" y="4626804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遠心後の血小板血漿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4920AD-9E2D-43DD-841F-AD2971F1F2EA}"/>
              </a:ext>
            </a:extLst>
          </p:cNvPr>
          <p:cNvSpPr txBox="1"/>
          <p:nvPr/>
        </p:nvSpPr>
        <p:spPr>
          <a:xfrm>
            <a:off x="4614115" y="4626804"/>
            <a:ext cx="54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PRP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D29513DC-AC9C-4A7E-9322-7ED63A1D2117}"/>
              </a:ext>
            </a:extLst>
          </p:cNvPr>
          <p:cNvSpPr txBox="1"/>
          <p:nvPr/>
        </p:nvSpPr>
        <p:spPr>
          <a:xfrm>
            <a:off x="4559489" y="6806044"/>
            <a:ext cx="1876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ディッシュにおいた</a:t>
            </a:r>
            <a:r>
              <a:rPr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PRF (2)</a:t>
            </a:r>
            <a:endParaRPr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E711D78-D946-491B-AC42-D96ED73F324E}"/>
              </a:ext>
            </a:extLst>
          </p:cNvPr>
          <p:cNvSpPr txBox="1"/>
          <p:nvPr/>
        </p:nvSpPr>
        <p:spPr>
          <a:xfrm>
            <a:off x="2637780" y="8980474"/>
            <a:ext cx="1660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ガーゼで圧平した</a:t>
            </a:r>
            <a:r>
              <a:rPr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PRF</a:t>
            </a:r>
            <a:endParaRPr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CB7DFD2-2314-4F20-89EA-A8FB9AB727FB}"/>
              </a:ext>
            </a:extLst>
          </p:cNvPr>
          <p:cNvSpPr txBox="1"/>
          <p:nvPr/>
        </p:nvSpPr>
        <p:spPr>
          <a:xfrm>
            <a:off x="634313" y="64049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001</a:t>
            </a:r>
            <a:endParaRPr kumimoji="1" lang="ja-JP" altLang="en-US" dirty="0"/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0D61F320-BA21-47AE-BDEC-FB096279B0EC}"/>
              </a:ext>
            </a:extLst>
          </p:cNvPr>
          <p:cNvSpPr txBox="1"/>
          <p:nvPr/>
        </p:nvSpPr>
        <p:spPr>
          <a:xfrm>
            <a:off x="4421135" y="64049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003</a:t>
            </a:r>
            <a:endParaRPr kumimoji="1" lang="ja-JP" altLang="en-US" dirty="0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B4071DC0-E160-49D8-A0F6-87BCADB13A39}"/>
              </a:ext>
            </a:extLst>
          </p:cNvPr>
          <p:cNvSpPr txBox="1"/>
          <p:nvPr/>
        </p:nvSpPr>
        <p:spPr>
          <a:xfrm>
            <a:off x="2542200" y="64049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002</a:t>
            </a:r>
            <a:endParaRPr kumimoji="1" lang="ja-JP" altLang="en-US" dirty="0"/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8BA41E2F-5DE4-42B5-9040-BFE97B098264}"/>
              </a:ext>
            </a:extLst>
          </p:cNvPr>
          <p:cNvSpPr txBox="1"/>
          <p:nvPr/>
        </p:nvSpPr>
        <p:spPr>
          <a:xfrm>
            <a:off x="619784" y="292748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004</a:t>
            </a:r>
            <a:endParaRPr kumimoji="1" lang="ja-JP" altLang="en-US" dirty="0"/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C3AF049-B483-4E4E-BDBE-7C1D76815ADA}"/>
              </a:ext>
            </a:extLst>
          </p:cNvPr>
          <p:cNvSpPr txBox="1"/>
          <p:nvPr/>
        </p:nvSpPr>
        <p:spPr>
          <a:xfrm>
            <a:off x="4406606" y="292748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006</a:t>
            </a:r>
            <a:endParaRPr kumimoji="1" lang="ja-JP" altLang="en-US" dirty="0"/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1AA7FB04-BB02-499F-A3C4-C1C53D704579}"/>
              </a:ext>
            </a:extLst>
          </p:cNvPr>
          <p:cNvSpPr txBox="1"/>
          <p:nvPr/>
        </p:nvSpPr>
        <p:spPr>
          <a:xfrm>
            <a:off x="2527671" y="292748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005</a:t>
            </a:r>
            <a:endParaRPr kumimoji="1" lang="ja-JP" altLang="en-US" dirty="0"/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46ED1E66-85A9-4DE8-A26D-50DA821ED828}"/>
              </a:ext>
            </a:extLst>
          </p:cNvPr>
          <p:cNvSpPr txBox="1"/>
          <p:nvPr/>
        </p:nvSpPr>
        <p:spPr>
          <a:xfrm>
            <a:off x="651450" y="509605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007</a:t>
            </a:r>
            <a:endParaRPr kumimoji="1" lang="ja-JP" altLang="en-US" dirty="0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A768B8F2-802D-4B88-88F0-3381ECC76992}"/>
              </a:ext>
            </a:extLst>
          </p:cNvPr>
          <p:cNvSpPr txBox="1"/>
          <p:nvPr/>
        </p:nvSpPr>
        <p:spPr>
          <a:xfrm>
            <a:off x="4438272" y="509605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009</a:t>
            </a:r>
            <a:endParaRPr kumimoji="1" lang="ja-JP" altLang="en-US" dirty="0"/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3BE74A02-8D11-41FA-AC76-499F6CEE1FBB}"/>
              </a:ext>
            </a:extLst>
          </p:cNvPr>
          <p:cNvSpPr txBox="1"/>
          <p:nvPr/>
        </p:nvSpPr>
        <p:spPr>
          <a:xfrm>
            <a:off x="2559337" y="5096055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008</a:t>
            </a:r>
            <a:endParaRPr kumimoji="1" lang="ja-JP" altLang="en-US" dirty="0"/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09D4142D-E32B-4E97-B605-F782F994E0EE}"/>
              </a:ext>
            </a:extLst>
          </p:cNvPr>
          <p:cNvSpPr txBox="1"/>
          <p:nvPr/>
        </p:nvSpPr>
        <p:spPr>
          <a:xfrm>
            <a:off x="634313" y="728920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010</a:t>
            </a:r>
            <a:endParaRPr kumimoji="1" lang="ja-JP" altLang="en-US" dirty="0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22530599-A917-41E2-AC85-6A170E195BDC}"/>
              </a:ext>
            </a:extLst>
          </p:cNvPr>
          <p:cNvSpPr txBox="1"/>
          <p:nvPr/>
        </p:nvSpPr>
        <p:spPr>
          <a:xfrm>
            <a:off x="4421135" y="728920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012</a:t>
            </a:r>
            <a:endParaRPr kumimoji="1" lang="ja-JP" altLang="en-US" dirty="0"/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2E2FC22C-A511-4462-85C4-EAFA3BAC3B49}"/>
              </a:ext>
            </a:extLst>
          </p:cNvPr>
          <p:cNvSpPr txBox="1"/>
          <p:nvPr/>
        </p:nvSpPr>
        <p:spPr>
          <a:xfrm>
            <a:off x="2542200" y="728920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011</a:t>
            </a:r>
            <a:endParaRPr kumimoji="1" lang="ja-JP" altLang="en-US" dirty="0"/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2439FAF5-E51C-4E2D-B281-29362A668835}"/>
              </a:ext>
            </a:extLst>
          </p:cNvPr>
          <p:cNvGrpSpPr/>
          <p:nvPr/>
        </p:nvGrpSpPr>
        <p:grpSpPr>
          <a:xfrm>
            <a:off x="4796766" y="5417741"/>
            <a:ext cx="1225406" cy="1226587"/>
            <a:chOff x="4119219" y="7561108"/>
            <a:chExt cx="1225406" cy="432149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AD74696-B4B7-4F6C-9641-12F45A492AD1}"/>
                </a:ext>
              </a:extLst>
            </p:cNvPr>
            <p:cNvGrpSpPr/>
            <p:nvPr/>
          </p:nvGrpSpPr>
          <p:grpSpPr>
            <a:xfrm>
              <a:off x="4119219" y="7561108"/>
              <a:ext cx="1225406" cy="432149"/>
              <a:chOff x="4144120" y="8758417"/>
              <a:chExt cx="1225406" cy="432149"/>
            </a:xfrm>
          </p:grpSpPr>
          <p:sp>
            <p:nvSpPr>
              <p:cNvPr id="48" name="円/楕円 92">
                <a:extLst>
                  <a:ext uri="{FF2B5EF4-FFF2-40B4-BE49-F238E27FC236}">
                    <a16:creationId xmlns:a16="http://schemas.microsoft.com/office/drawing/2014/main" id="{1362EFC4-E9AE-4B0F-B93D-A90CB4A24B18}"/>
                  </a:ext>
                </a:extLst>
              </p:cNvPr>
              <p:cNvSpPr/>
              <p:nvPr/>
            </p:nvSpPr>
            <p:spPr>
              <a:xfrm>
                <a:off x="4182272" y="8769424"/>
                <a:ext cx="1150376" cy="4057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99">
                <a:extLst>
                  <a:ext uri="{FF2B5EF4-FFF2-40B4-BE49-F238E27FC236}">
                    <a16:creationId xmlns:a16="http://schemas.microsoft.com/office/drawing/2014/main" id="{DC645191-C985-4DE1-9E2E-D9790A9560F6}"/>
                  </a:ext>
                </a:extLst>
              </p:cNvPr>
              <p:cNvSpPr/>
              <p:nvPr/>
            </p:nvSpPr>
            <p:spPr>
              <a:xfrm>
                <a:off x="4144120" y="8758417"/>
                <a:ext cx="1225406" cy="432149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フリーフォーム 11">
              <a:extLst>
                <a:ext uri="{FF2B5EF4-FFF2-40B4-BE49-F238E27FC236}">
                  <a16:creationId xmlns:a16="http://schemas.microsoft.com/office/drawing/2014/main" id="{C6E44029-788F-4ABC-878F-F8A52C24C59D}"/>
                </a:ext>
              </a:extLst>
            </p:cNvPr>
            <p:cNvSpPr/>
            <p:nvPr/>
          </p:nvSpPr>
          <p:spPr>
            <a:xfrm rot="2202478" flipH="1">
              <a:off x="4656632" y="7593092"/>
              <a:ext cx="500519" cy="87909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  <a:gd name="connsiteX0" fmla="*/ 102849 w 427721"/>
                <a:gd name="connsiteY0" fmla="*/ 0 h 916422"/>
                <a:gd name="connsiteX1" fmla="*/ 352899 w 427721"/>
                <a:gd name="connsiteY1" fmla="*/ 916421 h 916422"/>
                <a:gd name="connsiteX2" fmla="*/ 26702 w 427721"/>
                <a:gd name="connsiteY2" fmla="*/ 324878 h 916422"/>
                <a:gd name="connsiteX3" fmla="*/ 102849 w 427721"/>
                <a:gd name="connsiteY3" fmla="*/ 0 h 916422"/>
                <a:gd name="connsiteX0" fmla="*/ 102849 w 426114"/>
                <a:gd name="connsiteY0" fmla="*/ 0 h 858308"/>
                <a:gd name="connsiteX1" fmla="*/ 350803 w 426114"/>
                <a:gd name="connsiteY1" fmla="*/ 858309 h 858308"/>
                <a:gd name="connsiteX2" fmla="*/ 26702 w 426114"/>
                <a:gd name="connsiteY2" fmla="*/ 324878 h 858308"/>
                <a:gd name="connsiteX3" fmla="*/ 102849 w 426114"/>
                <a:gd name="connsiteY3" fmla="*/ 0 h 85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114" h="858308">
                  <a:moveTo>
                    <a:pt x="102849" y="0"/>
                  </a:moveTo>
                  <a:cubicBezTo>
                    <a:pt x="405894" y="92991"/>
                    <a:pt x="512791" y="833600"/>
                    <a:pt x="350803" y="858309"/>
                  </a:cubicBezTo>
                  <a:cubicBezTo>
                    <a:pt x="320596" y="813541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 11">
              <a:extLst>
                <a:ext uri="{FF2B5EF4-FFF2-40B4-BE49-F238E27FC236}">
                  <a16:creationId xmlns:a16="http://schemas.microsoft.com/office/drawing/2014/main" id="{07331E4B-A6D4-47FE-80EB-751493B60FE5}"/>
                </a:ext>
              </a:extLst>
            </p:cNvPr>
            <p:cNvSpPr/>
            <p:nvPr/>
          </p:nvSpPr>
          <p:spPr>
            <a:xfrm rot="2202478" flipH="1">
              <a:off x="4655075" y="7583131"/>
              <a:ext cx="504258" cy="85773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  <a:gd name="connsiteX0" fmla="*/ 102849 w 427721"/>
                <a:gd name="connsiteY0" fmla="*/ 0 h 916420"/>
                <a:gd name="connsiteX1" fmla="*/ 352899 w 427721"/>
                <a:gd name="connsiteY1" fmla="*/ 916421 h 916420"/>
                <a:gd name="connsiteX2" fmla="*/ 26702 w 427721"/>
                <a:gd name="connsiteY2" fmla="*/ 324878 h 916420"/>
                <a:gd name="connsiteX3" fmla="*/ 102849 w 427721"/>
                <a:gd name="connsiteY3" fmla="*/ 0 h 916420"/>
                <a:gd name="connsiteX0" fmla="*/ 102849 w 427721"/>
                <a:gd name="connsiteY0" fmla="*/ 0 h 916420"/>
                <a:gd name="connsiteX1" fmla="*/ 352899 w 427721"/>
                <a:gd name="connsiteY1" fmla="*/ 916421 h 916420"/>
                <a:gd name="connsiteX2" fmla="*/ 26702 w 427721"/>
                <a:gd name="connsiteY2" fmla="*/ 324878 h 916420"/>
                <a:gd name="connsiteX3" fmla="*/ 102849 w 427721"/>
                <a:gd name="connsiteY3" fmla="*/ 0 h 916420"/>
                <a:gd name="connsiteX0" fmla="*/ 102849 w 427721"/>
                <a:gd name="connsiteY0" fmla="*/ 0 h 916420"/>
                <a:gd name="connsiteX1" fmla="*/ 352899 w 427721"/>
                <a:gd name="connsiteY1" fmla="*/ 916421 h 916420"/>
                <a:gd name="connsiteX2" fmla="*/ 26702 w 427721"/>
                <a:gd name="connsiteY2" fmla="*/ 324878 h 916420"/>
                <a:gd name="connsiteX3" fmla="*/ 102849 w 427721"/>
                <a:gd name="connsiteY3" fmla="*/ 0 h 916420"/>
                <a:gd name="connsiteX0" fmla="*/ 102849 w 437251"/>
                <a:gd name="connsiteY0" fmla="*/ 0 h 916420"/>
                <a:gd name="connsiteX1" fmla="*/ 352899 w 437251"/>
                <a:gd name="connsiteY1" fmla="*/ 916421 h 916420"/>
                <a:gd name="connsiteX2" fmla="*/ 26702 w 437251"/>
                <a:gd name="connsiteY2" fmla="*/ 324878 h 916420"/>
                <a:gd name="connsiteX3" fmla="*/ 102849 w 437251"/>
                <a:gd name="connsiteY3" fmla="*/ 0 h 916420"/>
                <a:gd name="connsiteX0" fmla="*/ 102849 w 431123"/>
                <a:gd name="connsiteY0" fmla="*/ 0 h 916420"/>
                <a:gd name="connsiteX1" fmla="*/ 352899 w 431123"/>
                <a:gd name="connsiteY1" fmla="*/ 916421 h 916420"/>
                <a:gd name="connsiteX2" fmla="*/ 26702 w 431123"/>
                <a:gd name="connsiteY2" fmla="*/ 324878 h 916420"/>
                <a:gd name="connsiteX3" fmla="*/ 102849 w 431123"/>
                <a:gd name="connsiteY3" fmla="*/ 0 h 916420"/>
                <a:gd name="connsiteX0" fmla="*/ 102849 w 429298"/>
                <a:gd name="connsiteY0" fmla="*/ 0 h 916420"/>
                <a:gd name="connsiteX1" fmla="*/ 352899 w 429298"/>
                <a:gd name="connsiteY1" fmla="*/ 916421 h 916420"/>
                <a:gd name="connsiteX2" fmla="*/ 26702 w 429298"/>
                <a:gd name="connsiteY2" fmla="*/ 324878 h 916420"/>
                <a:gd name="connsiteX3" fmla="*/ 102849 w 429298"/>
                <a:gd name="connsiteY3" fmla="*/ 0 h 916420"/>
                <a:gd name="connsiteX0" fmla="*/ 102849 w 429298"/>
                <a:gd name="connsiteY0" fmla="*/ 0 h 916420"/>
                <a:gd name="connsiteX1" fmla="*/ 352899 w 429298"/>
                <a:gd name="connsiteY1" fmla="*/ 916421 h 916420"/>
                <a:gd name="connsiteX2" fmla="*/ 26702 w 429298"/>
                <a:gd name="connsiteY2" fmla="*/ 324878 h 916420"/>
                <a:gd name="connsiteX3" fmla="*/ 102849 w 429298"/>
                <a:gd name="connsiteY3" fmla="*/ 0 h 916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298" h="916420">
                  <a:moveTo>
                    <a:pt x="102849" y="0"/>
                  </a:moveTo>
                  <a:cubicBezTo>
                    <a:pt x="405894" y="92991"/>
                    <a:pt x="518445" y="832589"/>
                    <a:pt x="352899" y="916421"/>
                  </a:cubicBezTo>
                  <a:cubicBezTo>
                    <a:pt x="319621" y="883280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gradFill flip="none" rotWithShape="1">
              <a:gsLst>
                <a:gs pos="62000">
                  <a:srgbClr val="FFFFCC"/>
                </a:gs>
                <a:gs pos="31000">
                  <a:srgbClr val="FFC000"/>
                </a:gs>
                <a:gs pos="57000">
                  <a:srgbClr val="FFFF00">
                    <a:shade val="67500"/>
                    <a:satMod val="115000"/>
                  </a:srgbClr>
                </a:gs>
                <a:gs pos="65000">
                  <a:srgbClr val="FFFF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A298754A-2407-45D9-8578-D1CE9C7368BC}"/>
              </a:ext>
            </a:extLst>
          </p:cNvPr>
          <p:cNvGrpSpPr/>
          <p:nvPr/>
        </p:nvGrpSpPr>
        <p:grpSpPr>
          <a:xfrm>
            <a:off x="870003" y="7701888"/>
            <a:ext cx="1357360" cy="1210303"/>
            <a:chOff x="2750881" y="990169"/>
            <a:chExt cx="1357360" cy="1210303"/>
          </a:xfrm>
        </p:grpSpPr>
        <p:sp>
          <p:nvSpPr>
            <p:cNvPr id="52" name="フリーフォーム 84">
              <a:extLst>
                <a:ext uri="{FF2B5EF4-FFF2-40B4-BE49-F238E27FC236}">
                  <a16:creationId xmlns:a16="http://schemas.microsoft.com/office/drawing/2014/main" id="{3E599995-6926-4512-B8C5-C1EDC7D3FB88}"/>
                </a:ext>
              </a:extLst>
            </p:cNvPr>
            <p:cNvSpPr/>
            <p:nvPr/>
          </p:nvSpPr>
          <p:spPr>
            <a:xfrm rot="20710714">
              <a:off x="2750881" y="990169"/>
              <a:ext cx="1357360" cy="1210303"/>
            </a:xfrm>
            <a:custGeom>
              <a:avLst/>
              <a:gdLst>
                <a:gd name="connsiteX0" fmla="*/ 627529 w 1461247"/>
                <a:gd name="connsiteY0" fmla="*/ 0 h 1371600"/>
                <a:gd name="connsiteX1" fmla="*/ 627529 w 1461247"/>
                <a:gd name="connsiteY1" fmla="*/ 0 h 1371600"/>
                <a:gd name="connsiteX2" fmla="*/ 600635 w 1461247"/>
                <a:gd name="connsiteY2" fmla="*/ 80683 h 1371600"/>
                <a:gd name="connsiteX3" fmla="*/ 564776 w 1461247"/>
                <a:gd name="connsiteY3" fmla="*/ 134471 h 1371600"/>
                <a:gd name="connsiteX4" fmla="*/ 519953 w 1461247"/>
                <a:gd name="connsiteY4" fmla="*/ 188259 h 1371600"/>
                <a:gd name="connsiteX5" fmla="*/ 0 w 1461247"/>
                <a:gd name="connsiteY5" fmla="*/ 905436 h 1371600"/>
                <a:gd name="connsiteX6" fmla="*/ 842682 w 1461247"/>
                <a:gd name="connsiteY6" fmla="*/ 1371600 h 1371600"/>
                <a:gd name="connsiteX7" fmla="*/ 1461247 w 1461247"/>
                <a:gd name="connsiteY7" fmla="*/ 618565 h 1371600"/>
                <a:gd name="connsiteX8" fmla="*/ 1353671 w 1461247"/>
                <a:gd name="connsiteY8" fmla="*/ 618565 h 1371600"/>
                <a:gd name="connsiteX9" fmla="*/ 627529 w 1461247"/>
                <a:gd name="connsiteY9" fmla="*/ 0 h 1371600"/>
                <a:gd name="connsiteX0" fmla="*/ 627529 w 1461247"/>
                <a:gd name="connsiteY0" fmla="*/ 0 h 1371600"/>
                <a:gd name="connsiteX1" fmla="*/ 627529 w 1461247"/>
                <a:gd name="connsiteY1" fmla="*/ 0 h 1371600"/>
                <a:gd name="connsiteX2" fmla="*/ 564776 w 1461247"/>
                <a:gd name="connsiteY2" fmla="*/ 134471 h 1371600"/>
                <a:gd name="connsiteX3" fmla="*/ 519953 w 1461247"/>
                <a:gd name="connsiteY3" fmla="*/ 188259 h 1371600"/>
                <a:gd name="connsiteX4" fmla="*/ 0 w 1461247"/>
                <a:gd name="connsiteY4" fmla="*/ 905436 h 1371600"/>
                <a:gd name="connsiteX5" fmla="*/ 842682 w 1461247"/>
                <a:gd name="connsiteY5" fmla="*/ 1371600 h 1371600"/>
                <a:gd name="connsiteX6" fmla="*/ 1461247 w 1461247"/>
                <a:gd name="connsiteY6" fmla="*/ 618565 h 1371600"/>
                <a:gd name="connsiteX7" fmla="*/ 1353671 w 1461247"/>
                <a:gd name="connsiteY7" fmla="*/ 618565 h 1371600"/>
                <a:gd name="connsiteX8" fmla="*/ 627529 w 1461247"/>
                <a:gd name="connsiteY8" fmla="*/ 0 h 1371600"/>
                <a:gd name="connsiteX0" fmla="*/ 627529 w 1461247"/>
                <a:gd name="connsiteY0" fmla="*/ 0 h 1371600"/>
                <a:gd name="connsiteX1" fmla="*/ 627529 w 1461247"/>
                <a:gd name="connsiteY1" fmla="*/ 0 h 1371600"/>
                <a:gd name="connsiteX2" fmla="*/ 519953 w 1461247"/>
                <a:gd name="connsiteY2" fmla="*/ 188259 h 1371600"/>
                <a:gd name="connsiteX3" fmla="*/ 0 w 1461247"/>
                <a:gd name="connsiteY3" fmla="*/ 905436 h 1371600"/>
                <a:gd name="connsiteX4" fmla="*/ 842682 w 1461247"/>
                <a:gd name="connsiteY4" fmla="*/ 1371600 h 1371600"/>
                <a:gd name="connsiteX5" fmla="*/ 1461247 w 1461247"/>
                <a:gd name="connsiteY5" fmla="*/ 618565 h 1371600"/>
                <a:gd name="connsiteX6" fmla="*/ 1353671 w 1461247"/>
                <a:gd name="connsiteY6" fmla="*/ 618565 h 1371600"/>
                <a:gd name="connsiteX7" fmla="*/ 627529 w 1461247"/>
                <a:gd name="connsiteY7" fmla="*/ 0 h 1371600"/>
                <a:gd name="connsiteX0" fmla="*/ 627529 w 1461247"/>
                <a:gd name="connsiteY0" fmla="*/ 0 h 1371600"/>
                <a:gd name="connsiteX1" fmla="*/ 627529 w 1461247"/>
                <a:gd name="connsiteY1" fmla="*/ 0 h 1371600"/>
                <a:gd name="connsiteX2" fmla="*/ 519953 w 1461247"/>
                <a:gd name="connsiteY2" fmla="*/ 188259 h 1371600"/>
                <a:gd name="connsiteX3" fmla="*/ 0 w 1461247"/>
                <a:gd name="connsiteY3" fmla="*/ 905436 h 1371600"/>
                <a:gd name="connsiteX4" fmla="*/ 842682 w 1461247"/>
                <a:gd name="connsiteY4" fmla="*/ 1371600 h 1371600"/>
                <a:gd name="connsiteX5" fmla="*/ 1461247 w 1461247"/>
                <a:gd name="connsiteY5" fmla="*/ 618565 h 1371600"/>
                <a:gd name="connsiteX6" fmla="*/ 1353671 w 1461247"/>
                <a:gd name="connsiteY6" fmla="*/ 618565 h 1371600"/>
                <a:gd name="connsiteX7" fmla="*/ 627529 w 1461247"/>
                <a:gd name="connsiteY7" fmla="*/ 0 h 1371600"/>
                <a:gd name="connsiteX0" fmla="*/ 629180 w 1462898"/>
                <a:gd name="connsiteY0" fmla="*/ 0 h 1371600"/>
                <a:gd name="connsiteX1" fmla="*/ 629180 w 1462898"/>
                <a:gd name="connsiteY1" fmla="*/ 0 h 1371600"/>
                <a:gd name="connsiteX2" fmla="*/ 1651 w 1462898"/>
                <a:gd name="connsiteY2" fmla="*/ 905436 h 1371600"/>
                <a:gd name="connsiteX3" fmla="*/ 844333 w 1462898"/>
                <a:gd name="connsiteY3" fmla="*/ 1371600 h 1371600"/>
                <a:gd name="connsiteX4" fmla="*/ 1462898 w 1462898"/>
                <a:gd name="connsiteY4" fmla="*/ 618565 h 1371600"/>
                <a:gd name="connsiteX5" fmla="*/ 1355322 w 1462898"/>
                <a:gd name="connsiteY5" fmla="*/ 618565 h 1371600"/>
                <a:gd name="connsiteX6" fmla="*/ 629180 w 1462898"/>
                <a:gd name="connsiteY6" fmla="*/ 0 h 1371600"/>
                <a:gd name="connsiteX0" fmla="*/ 629180 w 1355322"/>
                <a:gd name="connsiteY0" fmla="*/ 0 h 1371600"/>
                <a:gd name="connsiteX1" fmla="*/ 629180 w 1355322"/>
                <a:gd name="connsiteY1" fmla="*/ 0 h 1371600"/>
                <a:gd name="connsiteX2" fmla="*/ 1651 w 1355322"/>
                <a:gd name="connsiteY2" fmla="*/ 905436 h 1371600"/>
                <a:gd name="connsiteX3" fmla="*/ 844333 w 1355322"/>
                <a:gd name="connsiteY3" fmla="*/ 1371600 h 1371600"/>
                <a:gd name="connsiteX4" fmla="*/ 1355322 w 1355322"/>
                <a:gd name="connsiteY4" fmla="*/ 618565 h 1371600"/>
                <a:gd name="connsiteX5" fmla="*/ 629180 w 1355322"/>
                <a:gd name="connsiteY5" fmla="*/ 0 h 1371600"/>
                <a:gd name="connsiteX0" fmla="*/ 656676 w 1382818"/>
                <a:gd name="connsiteY0" fmla="*/ 0 h 1371600"/>
                <a:gd name="connsiteX1" fmla="*/ 656676 w 1382818"/>
                <a:gd name="connsiteY1" fmla="*/ 0 h 1371600"/>
                <a:gd name="connsiteX2" fmla="*/ 29147 w 1382818"/>
                <a:gd name="connsiteY2" fmla="*/ 905436 h 1371600"/>
                <a:gd name="connsiteX3" fmla="*/ 871829 w 1382818"/>
                <a:gd name="connsiteY3" fmla="*/ 1371600 h 1371600"/>
                <a:gd name="connsiteX4" fmla="*/ 1382818 w 1382818"/>
                <a:gd name="connsiteY4" fmla="*/ 618565 h 1371600"/>
                <a:gd name="connsiteX5" fmla="*/ 656676 w 1382818"/>
                <a:gd name="connsiteY5" fmla="*/ 0 h 1371600"/>
                <a:gd name="connsiteX0" fmla="*/ 656676 w 1382818"/>
                <a:gd name="connsiteY0" fmla="*/ 0 h 1371600"/>
                <a:gd name="connsiteX1" fmla="*/ 656676 w 1382818"/>
                <a:gd name="connsiteY1" fmla="*/ 0 h 1371600"/>
                <a:gd name="connsiteX2" fmla="*/ 29147 w 1382818"/>
                <a:gd name="connsiteY2" fmla="*/ 905436 h 1371600"/>
                <a:gd name="connsiteX3" fmla="*/ 871829 w 1382818"/>
                <a:gd name="connsiteY3" fmla="*/ 1371600 h 1371600"/>
                <a:gd name="connsiteX4" fmla="*/ 1382818 w 1382818"/>
                <a:gd name="connsiteY4" fmla="*/ 618565 h 1371600"/>
                <a:gd name="connsiteX5" fmla="*/ 656676 w 1382818"/>
                <a:gd name="connsiteY5" fmla="*/ 0 h 1371600"/>
                <a:gd name="connsiteX0" fmla="*/ 656676 w 1382818"/>
                <a:gd name="connsiteY0" fmla="*/ 0 h 1371600"/>
                <a:gd name="connsiteX1" fmla="*/ 656676 w 1382818"/>
                <a:gd name="connsiteY1" fmla="*/ 0 h 1371600"/>
                <a:gd name="connsiteX2" fmla="*/ 29147 w 1382818"/>
                <a:gd name="connsiteY2" fmla="*/ 905436 h 1371600"/>
                <a:gd name="connsiteX3" fmla="*/ 871829 w 1382818"/>
                <a:gd name="connsiteY3" fmla="*/ 1371600 h 1371600"/>
                <a:gd name="connsiteX4" fmla="*/ 1382818 w 1382818"/>
                <a:gd name="connsiteY4" fmla="*/ 618565 h 1371600"/>
                <a:gd name="connsiteX5" fmla="*/ 656676 w 1382818"/>
                <a:gd name="connsiteY5" fmla="*/ 0 h 1371600"/>
                <a:gd name="connsiteX0" fmla="*/ 656676 w 1382818"/>
                <a:gd name="connsiteY0" fmla="*/ 0 h 1371600"/>
                <a:gd name="connsiteX1" fmla="*/ 656676 w 1382818"/>
                <a:gd name="connsiteY1" fmla="*/ 0 h 1371600"/>
                <a:gd name="connsiteX2" fmla="*/ 29147 w 1382818"/>
                <a:gd name="connsiteY2" fmla="*/ 905436 h 1371600"/>
                <a:gd name="connsiteX3" fmla="*/ 871829 w 1382818"/>
                <a:gd name="connsiteY3" fmla="*/ 1371600 h 1371600"/>
                <a:gd name="connsiteX4" fmla="*/ 1382818 w 1382818"/>
                <a:gd name="connsiteY4" fmla="*/ 618565 h 1371600"/>
                <a:gd name="connsiteX5" fmla="*/ 656676 w 1382818"/>
                <a:gd name="connsiteY5" fmla="*/ 0 h 1371600"/>
                <a:gd name="connsiteX0" fmla="*/ 656676 w 1387240"/>
                <a:gd name="connsiteY0" fmla="*/ 0 h 1371600"/>
                <a:gd name="connsiteX1" fmla="*/ 656676 w 1387240"/>
                <a:gd name="connsiteY1" fmla="*/ 0 h 1371600"/>
                <a:gd name="connsiteX2" fmla="*/ 29147 w 1387240"/>
                <a:gd name="connsiteY2" fmla="*/ 905436 h 1371600"/>
                <a:gd name="connsiteX3" fmla="*/ 871829 w 1387240"/>
                <a:gd name="connsiteY3" fmla="*/ 1371600 h 1371600"/>
                <a:gd name="connsiteX4" fmla="*/ 1382818 w 1387240"/>
                <a:gd name="connsiteY4" fmla="*/ 618565 h 1371600"/>
                <a:gd name="connsiteX5" fmla="*/ 656676 w 1387240"/>
                <a:gd name="connsiteY5" fmla="*/ 0 h 1371600"/>
                <a:gd name="connsiteX0" fmla="*/ 656676 w 1387240"/>
                <a:gd name="connsiteY0" fmla="*/ 0 h 1371600"/>
                <a:gd name="connsiteX1" fmla="*/ 656676 w 1387240"/>
                <a:gd name="connsiteY1" fmla="*/ 0 h 1371600"/>
                <a:gd name="connsiteX2" fmla="*/ 29147 w 1387240"/>
                <a:gd name="connsiteY2" fmla="*/ 905436 h 1371600"/>
                <a:gd name="connsiteX3" fmla="*/ 871829 w 1387240"/>
                <a:gd name="connsiteY3" fmla="*/ 1371600 h 1371600"/>
                <a:gd name="connsiteX4" fmla="*/ 1382818 w 1387240"/>
                <a:gd name="connsiteY4" fmla="*/ 618565 h 1371600"/>
                <a:gd name="connsiteX5" fmla="*/ 656676 w 1387240"/>
                <a:gd name="connsiteY5" fmla="*/ 0 h 1371600"/>
                <a:gd name="connsiteX0" fmla="*/ 818971 w 1388170"/>
                <a:gd name="connsiteY0" fmla="*/ 80520 h 1434191"/>
                <a:gd name="connsiteX1" fmla="*/ 657606 w 1388170"/>
                <a:gd name="connsiteY1" fmla="*/ 62591 h 1434191"/>
                <a:gd name="connsiteX2" fmla="*/ 30077 w 1388170"/>
                <a:gd name="connsiteY2" fmla="*/ 968027 h 1434191"/>
                <a:gd name="connsiteX3" fmla="*/ 872759 w 1388170"/>
                <a:gd name="connsiteY3" fmla="*/ 1434191 h 1434191"/>
                <a:gd name="connsiteX4" fmla="*/ 1383748 w 1388170"/>
                <a:gd name="connsiteY4" fmla="*/ 681156 h 1434191"/>
                <a:gd name="connsiteX5" fmla="*/ 818971 w 1388170"/>
                <a:gd name="connsiteY5" fmla="*/ 80520 h 1434191"/>
                <a:gd name="connsiteX0" fmla="*/ 788999 w 1358198"/>
                <a:gd name="connsiteY0" fmla="*/ 0 h 1353671"/>
                <a:gd name="connsiteX1" fmla="*/ 105 w 1358198"/>
                <a:gd name="connsiteY1" fmla="*/ 887507 h 1353671"/>
                <a:gd name="connsiteX2" fmla="*/ 842787 w 1358198"/>
                <a:gd name="connsiteY2" fmla="*/ 1353671 h 1353671"/>
                <a:gd name="connsiteX3" fmla="*/ 1353776 w 1358198"/>
                <a:gd name="connsiteY3" fmla="*/ 600636 h 1353671"/>
                <a:gd name="connsiteX4" fmla="*/ 788999 w 1358198"/>
                <a:gd name="connsiteY4" fmla="*/ 0 h 1353671"/>
                <a:gd name="connsiteX0" fmla="*/ 788999 w 1358198"/>
                <a:gd name="connsiteY0" fmla="*/ 0 h 1353671"/>
                <a:gd name="connsiteX1" fmla="*/ 105 w 1358198"/>
                <a:gd name="connsiteY1" fmla="*/ 887507 h 1353671"/>
                <a:gd name="connsiteX2" fmla="*/ 842787 w 1358198"/>
                <a:gd name="connsiteY2" fmla="*/ 1353671 h 1353671"/>
                <a:gd name="connsiteX3" fmla="*/ 1353776 w 1358198"/>
                <a:gd name="connsiteY3" fmla="*/ 600636 h 1353671"/>
                <a:gd name="connsiteX4" fmla="*/ 788999 w 1358198"/>
                <a:gd name="connsiteY4" fmla="*/ 0 h 1353671"/>
                <a:gd name="connsiteX0" fmla="*/ 789038 w 1358237"/>
                <a:gd name="connsiteY0" fmla="*/ 39 h 1353710"/>
                <a:gd name="connsiteX1" fmla="*/ 144 w 1358237"/>
                <a:gd name="connsiteY1" fmla="*/ 887546 h 1353710"/>
                <a:gd name="connsiteX2" fmla="*/ 842826 w 1358237"/>
                <a:gd name="connsiteY2" fmla="*/ 1353710 h 1353710"/>
                <a:gd name="connsiteX3" fmla="*/ 1353815 w 1358237"/>
                <a:gd name="connsiteY3" fmla="*/ 600675 h 1353710"/>
                <a:gd name="connsiteX4" fmla="*/ 789038 w 1358237"/>
                <a:gd name="connsiteY4" fmla="*/ 39 h 1353710"/>
                <a:gd name="connsiteX0" fmla="*/ 744231 w 1358254"/>
                <a:gd name="connsiteY0" fmla="*/ 52 h 1201323"/>
                <a:gd name="connsiteX1" fmla="*/ 161 w 1358254"/>
                <a:gd name="connsiteY1" fmla="*/ 735159 h 1201323"/>
                <a:gd name="connsiteX2" fmla="*/ 842843 w 1358254"/>
                <a:gd name="connsiteY2" fmla="*/ 1201323 h 1201323"/>
                <a:gd name="connsiteX3" fmla="*/ 1353832 w 1358254"/>
                <a:gd name="connsiteY3" fmla="*/ 448288 h 1201323"/>
                <a:gd name="connsiteX4" fmla="*/ 744231 w 1358254"/>
                <a:gd name="connsiteY4" fmla="*/ 52 h 1201323"/>
                <a:gd name="connsiteX0" fmla="*/ 744231 w 1357343"/>
                <a:gd name="connsiteY0" fmla="*/ 52 h 1246147"/>
                <a:gd name="connsiteX1" fmla="*/ 161 w 1357343"/>
                <a:gd name="connsiteY1" fmla="*/ 735159 h 1246147"/>
                <a:gd name="connsiteX2" fmla="*/ 753196 w 1357343"/>
                <a:gd name="connsiteY2" fmla="*/ 1246147 h 1246147"/>
                <a:gd name="connsiteX3" fmla="*/ 1353832 w 1357343"/>
                <a:gd name="connsiteY3" fmla="*/ 448288 h 1246147"/>
                <a:gd name="connsiteX4" fmla="*/ 744231 w 1357343"/>
                <a:gd name="connsiteY4" fmla="*/ 52 h 1246147"/>
                <a:gd name="connsiteX0" fmla="*/ 708389 w 1357360"/>
                <a:gd name="connsiteY0" fmla="*/ 56 h 1210292"/>
                <a:gd name="connsiteX1" fmla="*/ 178 w 1357360"/>
                <a:gd name="connsiteY1" fmla="*/ 699304 h 1210292"/>
                <a:gd name="connsiteX2" fmla="*/ 753213 w 1357360"/>
                <a:gd name="connsiteY2" fmla="*/ 1210292 h 1210292"/>
                <a:gd name="connsiteX3" fmla="*/ 1353849 w 1357360"/>
                <a:gd name="connsiteY3" fmla="*/ 412433 h 1210292"/>
                <a:gd name="connsiteX4" fmla="*/ 708389 w 1357360"/>
                <a:gd name="connsiteY4" fmla="*/ 56 h 1210292"/>
                <a:gd name="connsiteX0" fmla="*/ 708389 w 1357360"/>
                <a:gd name="connsiteY0" fmla="*/ 56 h 1210292"/>
                <a:gd name="connsiteX1" fmla="*/ 178 w 1357360"/>
                <a:gd name="connsiteY1" fmla="*/ 699304 h 1210292"/>
                <a:gd name="connsiteX2" fmla="*/ 753213 w 1357360"/>
                <a:gd name="connsiteY2" fmla="*/ 1210292 h 1210292"/>
                <a:gd name="connsiteX3" fmla="*/ 1353849 w 1357360"/>
                <a:gd name="connsiteY3" fmla="*/ 412433 h 1210292"/>
                <a:gd name="connsiteX4" fmla="*/ 708389 w 1357360"/>
                <a:gd name="connsiteY4" fmla="*/ 56 h 1210292"/>
                <a:gd name="connsiteX0" fmla="*/ 708389 w 1357360"/>
                <a:gd name="connsiteY0" fmla="*/ 67 h 1210303"/>
                <a:gd name="connsiteX1" fmla="*/ 178 w 1357360"/>
                <a:gd name="connsiteY1" fmla="*/ 609668 h 1210303"/>
                <a:gd name="connsiteX2" fmla="*/ 753213 w 1357360"/>
                <a:gd name="connsiteY2" fmla="*/ 1210303 h 1210303"/>
                <a:gd name="connsiteX3" fmla="*/ 1353849 w 1357360"/>
                <a:gd name="connsiteY3" fmla="*/ 412444 h 1210303"/>
                <a:gd name="connsiteX4" fmla="*/ 708389 w 1357360"/>
                <a:gd name="connsiteY4" fmla="*/ 67 h 121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360" h="1210303">
                  <a:moveTo>
                    <a:pt x="708389" y="67"/>
                  </a:moveTo>
                  <a:cubicBezTo>
                    <a:pt x="321412" y="-5909"/>
                    <a:pt x="-8787" y="384056"/>
                    <a:pt x="178" y="609668"/>
                  </a:cubicBezTo>
                  <a:cubicBezTo>
                    <a:pt x="119707" y="791950"/>
                    <a:pt x="418531" y="1207315"/>
                    <a:pt x="753213" y="1210303"/>
                  </a:cubicBezTo>
                  <a:cubicBezTo>
                    <a:pt x="1004225" y="1022044"/>
                    <a:pt x="1398672" y="555880"/>
                    <a:pt x="1353849" y="412444"/>
                  </a:cubicBezTo>
                  <a:cubicBezTo>
                    <a:pt x="1165590" y="161432"/>
                    <a:pt x="941471" y="44890"/>
                    <a:pt x="708389" y="67"/>
                  </a:cubicBezTo>
                  <a:close/>
                </a:path>
              </a:pathLst>
            </a:custGeom>
            <a:pattFill prst="openDmnd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11">
              <a:extLst>
                <a:ext uri="{FF2B5EF4-FFF2-40B4-BE49-F238E27FC236}">
                  <a16:creationId xmlns:a16="http://schemas.microsoft.com/office/drawing/2014/main" id="{95A7F30C-A251-4847-86DB-D250B0AC2808}"/>
                </a:ext>
              </a:extLst>
            </p:cNvPr>
            <p:cNvSpPr/>
            <p:nvPr/>
          </p:nvSpPr>
          <p:spPr>
            <a:xfrm rot="1406410" flipH="1">
              <a:off x="3179614" y="1429187"/>
              <a:ext cx="500519" cy="249516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  <a:gd name="connsiteX0" fmla="*/ 102849 w 427721"/>
                <a:gd name="connsiteY0" fmla="*/ 0 h 916422"/>
                <a:gd name="connsiteX1" fmla="*/ 352899 w 427721"/>
                <a:gd name="connsiteY1" fmla="*/ 916421 h 916422"/>
                <a:gd name="connsiteX2" fmla="*/ 26702 w 427721"/>
                <a:gd name="connsiteY2" fmla="*/ 324878 h 916422"/>
                <a:gd name="connsiteX3" fmla="*/ 102849 w 427721"/>
                <a:gd name="connsiteY3" fmla="*/ 0 h 916422"/>
                <a:gd name="connsiteX0" fmla="*/ 102849 w 426114"/>
                <a:gd name="connsiteY0" fmla="*/ 0 h 858308"/>
                <a:gd name="connsiteX1" fmla="*/ 350803 w 426114"/>
                <a:gd name="connsiteY1" fmla="*/ 858309 h 858308"/>
                <a:gd name="connsiteX2" fmla="*/ 26702 w 426114"/>
                <a:gd name="connsiteY2" fmla="*/ 324878 h 858308"/>
                <a:gd name="connsiteX3" fmla="*/ 102849 w 426114"/>
                <a:gd name="connsiteY3" fmla="*/ 0 h 85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114" h="858308">
                  <a:moveTo>
                    <a:pt x="102849" y="0"/>
                  </a:moveTo>
                  <a:cubicBezTo>
                    <a:pt x="405894" y="92991"/>
                    <a:pt x="512791" y="833600"/>
                    <a:pt x="350803" y="858309"/>
                  </a:cubicBezTo>
                  <a:cubicBezTo>
                    <a:pt x="320596" y="813541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 11">
              <a:extLst>
                <a:ext uri="{FF2B5EF4-FFF2-40B4-BE49-F238E27FC236}">
                  <a16:creationId xmlns:a16="http://schemas.microsoft.com/office/drawing/2014/main" id="{FAFB8FF5-47F2-4C7F-BE37-BE9FDB48CA93}"/>
                </a:ext>
              </a:extLst>
            </p:cNvPr>
            <p:cNvSpPr/>
            <p:nvPr/>
          </p:nvSpPr>
          <p:spPr>
            <a:xfrm rot="1406410" flipH="1">
              <a:off x="3178059" y="1394014"/>
              <a:ext cx="504258" cy="243453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  <a:gd name="connsiteX0" fmla="*/ 102849 w 427721"/>
                <a:gd name="connsiteY0" fmla="*/ 0 h 916420"/>
                <a:gd name="connsiteX1" fmla="*/ 352899 w 427721"/>
                <a:gd name="connsiteY1" fmla="*/ 916421 h 916420"/>
                <a:gd name="connsiteX2" fmla="*/ 26702 w 427721"/>
                <a:gd name="connsiteY2" fmla="*/ 324878 h 916420"/>
                <a:gd name="connsiteX3" fmla="*/ 102849 w 427721"/>
                <a:gd name="connsiteY3" fmla="*/ 0 h 916420"/>
                <a:gd name="connsiteX0" fmla="*/ 102849 w 427721"/>
                <a:gd name="connsiteY0" fmla="*/ 0 h 916420"/>
                <a:gd name="connsiteX1" fmla="*/ 352899 w 427721"/>
                <a:gd name="connsiteY1" fmla="*/ 916421 h 916420"/>
                <a:gd name="connsiteX2" fmla="*/ 26702 w 427721"/>
                <a:gd name="connsiteY2" fmla="*/ 324878 h 916420"/>
                <a:gd name="connsiteX3" fmla="*/ 102849 w 427721"/>
                <a:gd name="connsiteY3" fmla="*/ 0 h 916420"/>
                <a:gd name="connsiteX0" fmla="*/ 102849 w 427721"/>
                <a:gd name="connsiteY0" fmla="*/ 0 h 916420"/>
                <a:gd name="connsiteX1" fmla="*/ 352899 w 427721"/>
                <a:gd name="connsiteY1" fmla="*/ 916421 h 916420"/>
                <a:gd name="connsiteX2" fmla="*/ 26702 w 427721"/>
                <a:gd name="connsiteY2" fmla="*/ 324878 h 916420"/>
                <a:gd name="connsiteX3" fmla="*/ 102849 w 427721"/>
                <a:gd name="connsiteY3" fmla="*/ 0 h 916420"/>
                <a:gd name="connsiteX0" fmla="*/ 102849 w 437251"/>
                <a:gd name="connsiteY0" fmla="*/ 0 h 916420"/>
                <a:gd name="connsiteX1" fmla="*/ 352899 w 437251"/>
                <a:gd name="connsiteY1" fmla="*/ 916421 h 916420"/>
                <a:gd name="connsiteX2" fmla="*/ 26702 w 437251"/>
                <a:gd name="connsiteY2" fmla="*/ 324878 h 916420"/>
                <a:gd name="connsiteX3" fmla="*/ 102849 w 437251"/>
                <a:gd name="connsiteY3" fmla="*/ 0 h 916420"/>
                <a:gd name="connsiteX0" fmla="*/ 102849 w 431123"/>
                <a:gd name="connsiteY0" fmla="*/ 0 h 916420"/>
                <a:gd name="connsiteX1" fmla="*/ 352899 w 431123"/>
                <a:gd name="connsiteY1" fmla="*/ 916421 h 916420"/>
                <a:gd name="connsiteX2" fmla="*/ 26702 w 431123"/>
                <a:gd name="connsiteY2" fmla="*/ 324878 h 916420"/>
                <a:gd name="connsiteX3" fmla="*/ 102849 w 431123"/>
                <a:gd name="connsiteY3" fmla="*/ 0 h 916420"/>
                <a:gd name="connsiteX0" fmla="*/ 102849 w 429298"/>
                <a:gd name="connsiteY0" fmla="*/ 0 h 916420"/>
                <a:gd name="connsiteX1" fmla="*/ 352899 w 429298"/>
                <a:gd name="connsiteY1" fmla="*/ 916421 h 916420"/>
                <a:gd name="connsiteX2" fmla="*/ 26702 w 429298"/>
                <a:gd name="connsiteY2" fmla="*/ 324878 h 916420"/>
                <a:gd name="connsiteX3" fmla="*/ 102849 w 429298"/>
                <a:gd name="connsiteY3" fmla="*/ 0 h 916420"/>
                <a:gd name="connsiteX0" fmla="*/ 102849 w 429298"/>
                <a:gd name="connsiteY0" fmla="*/ 0 h 916420"/>
                <a:gd name="connsiteX1" fmla="*/ 352899 w 429298"/>
                <a:gd name="connsiteY1" fmla="*/ 916421 h 916420"/>
                <a:gd name="connsiteX2" fmla="*/ 26702 w 429298"/>
                <a:gd name="connsiteY2" fmla="*/ 324878 h 916420"/>
                <a:gd name="connsiteX3" fmla="*/ 102849 w 429298"/>
                <a:gd name="connsiteY3" fmla="*/ 0 h 916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298" h="916420">
                  <a:moveTo>
                    <a:pt x="102849" y="0"/>
                  </a:moveTo>
                  <a:cubicBezTo>
                    <a:pt x="405894" y="92991"/>
                    <a:pt x="518445" y="832589"/>
                    <a:pt x="352899" y="916421"/>
                  </a:cubicBezTo>
                  <a:cubicBezTo>
                    <a:pt x="319621" y="883280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gradFill flip="none" rotWithShape="1">
              <a:gsLst>
                <a:gs pos="62000">
                  <a:srgbClr val="FFFFCC"/>
                </a:gs>
                <a:gs pos="31000">
                  <a:srgbClr val="FFC000"/>
                </a:gs>
                <a:gs pos="57000">
                  <a:srgbClr val="FFFF00">
                    <a:shade val="67500"/>
                    <a:satMod val="115000"/>
                  </a:srgbClr>
                </a:gs>
                <a:gs pos="65000">
                  <a:srgbClr val="FFFF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EB17195-8CE4-4B4C-A6BE-1112A7C4E077}"/>
              </a:ext>
            </a:extLst>
          </p:cNvPr>
          <p:cNvGrpSpPr/>
          <p:nvPr/>
        </p:nvGrpSpPr>
        <p:grpSpPr>
          <a:xfrm>
            <a:off x="2859346" y="7716666"/>
            <a:ext cx="1357360" cy="1210303"/>
            <a:chOff x="4766928" y="1013399"/>
            <a:chExt cx="1357360" cy="1210303"/>
          </a:xfrm>
        </p:grpSpPr>
        <p:sp>
          <p:nvSpPr>
            <p:cNvPr id="56" name="フリーフォーム 103">
              <a:extLst>
                <a:ext uri="{FF2B5EF4-FFF2-40B4-BE49-F238E27FC236}">
                  <a16:creationId xmlns:a16="http://schemas.microsoft.com/office/drawing/2014/main" id="{B77D95C7-CDF7-4C0E-9BAF-12BB8543BBAD}"/>
                </a:ext>
              </a:extLst>
            </p:cNvPr>
            <p:cNvSpPr/>
            <p:nvPr/>
          </p:nvSpPr>
          <p:spPr>
            <a:xfrm rot="20710714">
              <a:off x="4766928" y="1013399"/>
              <a:ext cx="1357360" cy="1210303"/>
            </a:xfrm>
            <a:custGeom>
              <a:avLst/>
              <a:gdLst>
                <a:gd name="connsiteX0" fmla="*/ 627529 w 1461247"/>
                <a:gd name="connsiteY0" fmla="*/ 0 h 1371600"/>
                <a:gd name="connsiteX1" fmla="*/ 627529 w 1461247"/>
                <a:gd name="connsiteY1" fmla="*/ 0 h 1371600"/>
                <a:gd name="connsiteX2" fmla="*/ 600635 w 1461247"/>
                <a:gd name="connsiteY2" fmla="*/ 80683 h 1371600"/>
                <a:gd name="connsiteX3" fmla="*/ 564776 w 1461247"/>
                <a:gd name="connsiteY3" fmla="*/ 134471 h 1371600"/>
                <a:gd name="connsiteX4" fmla="*/ 519953 w 1461247"/>
                <a:gd name="connsiteY4" fmla="*/ 188259 h 1371600"/>
                <a:gd name="connsiteX5" fmla="*/ 0 w 1461247"/>
                <a:gd name="connsiteY5" fmla="*/ 905436 h 1371600"/>
                <a:gd name="connsiteX6" fmla="*/ 842682 w 1461247"/>
                <a:gd name="connsiteY6" fmla="*/ 1371600 h 1371600"/>
                <a:gd name="connsiteX7" fmla="*/ 1461247 w 1461247"/>
                <a:gd name="connsiteY7" fmla="*/ 618565 h 1371600"/>
                <a:gd name="connsiteX8" fmla="*/ 1353671 w 1461247"/>
                <a:gd name="connsiteY8" fmla="*/ 618565 h 1371600"/>
                <a:gd name="connsiteX9" fmla="*/ 627529 w 1461247"/>
                <a:gd name="connsiteY9" fmla="*/ 0 h 1371600"/>
                <a:gd name="connsiteX0" fmla="*/ 627529 w 1461247"/>
                <a:gd name="connsiteY0" fmla="*/ 0 h 1371600"/>
                <a:gd name="connsiteX1" fmla="*/ 627529 w 1461247"/>
                <a:gd name="connsiteY1" fmla="*/ 0 h 1371600"/>
                <a:gd name="connsiteX2" fmla="*/ 564776 w 1461247"/>
                <a:gd name="connsiteY2" fmla="*/ 134471 h 1371600"/>
                <a:gd name="connsiteX3" fmla="*/ 519953 w 1461247"/>
                <a:gd name="connsiteY3" fmla="*/ 188259 h 1371600"/>
                <a:gd name="connsiteX4" fmla="*/ 0 w 1461247"/>
                <a:gd name="connsiteY4" fmla="*/ 905436 h 1371600"/>
                <a:gd name="connsiteX5" fmla="*/ 842682 w 1461247"/>
                <a:gd name="connsiteY5" fmla="*/ 1371600 h 1371600"/>
                <a:gd name="connsiteX6" fmla="*/ 1461247 w 1461247"/>
                <a:gd name="connsiteY6" fmla="*/ 618565 h 1371600"/>
                <a:gd name="connsiteX7" fmla="*/ 1353671 w 1461247"/>
                <a:gd name="connsiteY7" fmla="*/ 618565 h 1371600"/>
                <a:gd name="connsiteX8" fmla="*/ 627529 w 1461247"/>
                <a:gd name="connsiteY8" fmla="*/ 0 h 1371600"/>
                <a:gd name="connsiteX0" fmla="*/ 627529 w 1461247"/>
                <a:gd name="connsiteY0" fmla="*/ 0 h 1371600"/>
                <a:gd name="connsiteX1" fmla="*/ 627529 w 1461247"/>
                <a:gd name="connsiteY1" fmla="*/ 0 h 1371600"/>
                <a:gd name="connsiteX2" fmla="*/ 519953 w 1461247"/>
                <a:gd name="connsiteY2" fmla="*/ 188259 h 1371600"/>
                <a:gd name="connsiteX3" fmla="*/ 0 w 1461247"/>
                <a:gd name="connsiteY3" fmla="*/ 905436 h 1371600"/>
                <a:gd name="connsiteX4" fmla="*/ 842682 w 1461247"/>
                <a:gd name="connsiteY4" fmla="*/ 1371600 h 1371600"/>
                <a:gd name="connsiteX5" fmla="*/ 1461247 w 1461247"/>
                <a:gd name="connsiteY5" fmla="*/ 618565 h 1371600"/>
                <a:gd name="connsiteX6" fmla="*/ 1353671 w 1461247"/>
                <a:gd name="connsiteY6" fmla="*/ 618565 h 1371600"/>
                <a:gd name="connsiteX7" fmla="*/ 627529 w 1461247"/>
                <a:gd name="connsiteY7" fmla="*/ 0 h 1371600"/>
                <a:gd name="connsiteX0" fmla="*/ 627529 w 1461247"/>
                <a:gd name="connsiteY0" fmla="*/ 0 h 1371600"/>
                <a:gd name="connsiteX1" fmla="*/ 627529 w 1461247"/>
                <a:gd name="connsiteY1" fmla="*/ 0 h 1371600"/>
                <a:gd name="connsiteX2" fmla="*/ 519953 w 1461247"/>
                <a:gd name="connsiteY2" fmla="*/ 188259 h 1371600"/>
                <a:gd name="connsiteX3" fmla="*/ 0 w 1461247"/>
                <a:gd name="connsiteY3" fmla="*/ 905436 h 1371600"/>
                <a:gd name="connsiteX4" fmla="*/ 842682 w 1461247"/>
                <a:gd name="connsiteY4" fmla="*/ 1371600 h 1371600"/>
                <a:gd name="connsiteX5" fmla="*/ 1461247 w 1461247"/>
                <a:gd name="connsiteY5" fmla="*/ 618565 h 1371600"/>
                <a:gd name="connsiteX6" fmla="*/ 1353671 w 1461247"/>
                <a:gd name="connsiteY6" fmla="*/ 618565 h 1371600"/>
                <a:gd name="connsiteX7" fmla="*/ 627529 w 1461247"/>
                <a:gd name="connsiteY7" fmla="*/ 0 h 1371600"/>
                <a:gd name="connsiteX0" fmla="*/ 629180 w 1462898"/>
                <a:gd name="connsiteY0" fmla="*/ 0 h 1371600"/>
                <a:gd name="connsiteX1" fmla="*/ 629180 w 1462898"/>
                <a:gd name="connsiteY1" fmla="*/ 0 h 1371600"/>
                <a:gd name="connsiteX2" fmla="*/ 1651 w 1462898"/>
                <a:gd name="connsiteY2" fmla="*/ 905436 h 1371600"/>
                <a:gd name="connsiteX3" fmla="*/ 844333 w 1462898"/>
                <a:gd name="connsiteY3" fmla="*/ 1371600 h 1371600"/>
                <a:gd name="connsiteX4" fmla="*/ 1462898 w 1462898"/>
                <a:gd name="connsiteY4" fmla="*/ 618565 h 1371600"/>
                <a:gd name="connsiteX5" fmla="*/ 1355322 w 1462898"/>
                <a:gd name="connsiteY5" fmla="*/ 618565 h 1371600"/>
                <a:gd name="connsiteX6" fmla="*/ 629180 w 1462898"/>
                <a:gd name="connsiteY6" fmla="*/ 0 h 1371600"/>
                <a:gd name="connsiteX0" fmla="*/ 629180 w 1355322"/>
                <a:gd name="connsiteY0" fmla="*/ 0 h 1371600"/>
                <a:gd name="connsiteX1" fmla="*/ 629180 w 1355322"/>
                <a:gd name="connsiteY1" fmla="*/ 0 h 1371600"/>
                <a:gd name="connsiteX2" fmla="*/ 1651 w 1355322"/>
                <a:gd name="connsiteY2" fmla="*/ 905436 h 1371600"/>
                <a:gd name="connsiteX3" fmla="*/ 844333 w 1355322"/>
                <a:gd name="connsiteY3" fmla="*/ 1371600 h 1371600"/>
                <a:gd name="connsiteX4" fmla="*/ 1355322 w 1355322"/>
                <a:gd name="connsiteY4" fmla="*/ 618565 h 1371600"/>
                <a:gd name="connsiteX5" fmla="*/ 629180 w 1355322"/>
                <a:gd name="connsiteY5" fmla="*/ 0 h 1371600"/>
                <a:gd name="connsiteX0" fmla="*/ 656676 w 1382818"/>
                <a:gd name="connsiteY0" fmla="*/ 0 h 1371600"/>
                <a:gd name="connsiteX1" fmla="*/ 656676 w 1382818"/>
                <a:gd name="connsiteY1" fmla="*/ 0 h 1371600"/>
                <a:gd name="connsiteX2" fmla="*/ 29147 w 1382818"/>
                <a:gd name="connsiteY2" fmla="*/ 905436 h 1371600"/>
                <a:gd name="connsiteX3" fmla="*/ 871829 w 1382818"/>
                <a:gd name="connsiteY3" fmla="*/ 1371600 h 1371600"/>
                <a:gd name="connsiteX4" fmla="*/ 1382818 w 1382818"/>
                <a:gd name="connsiteY4" fmla="*/ 618565 h 1371600"/>
                <a:gd name="connsiteX5" fmla="*/ 656676 w 1382818"/>
                <a:gd name="connsiteY5" fmla="*/ 0 h 1371600"/>
                <a:gd name="connsiteX0" fmla="*/ 656676 w 1382818"/>
                <a:gd name="connsiteY0" fmla="*/ 0 h 1371600"/>
                <a:gd name="connsiteX1" fmla="*/ 656676 w 1382818"/>
                <a:gd name="connsiteY1" fmla="*/ 0 h 1371600"/>
                <a:gd name="connsiteX2" fmla="*/ 29147 w 1382818"/>
                <a:gd name="connsiteY2" fmla="*/ 905436 h 1371600"/>
                <a:gd name="connsiteX3" fmla="*/ 871829 w 1382818"/>
                <a:gd name="connsiteY3" fmla="*/ 1371600 h 1371600"/>
                <a:gd name="connsiteX4" fmla="*/ 1382818 w 1382818"/>
                <a:gd name="connsiteY4" fmla="*/ 618565 h 1371600"/>
                <a:gd name="connsiteX5" fmla="*/ 656676 w 1382818"/>
                <a:gd name="connsiteY5" fmla="*/ 0 h 1371600"/>
                <a:gd name="connsiteX0" fmla="*/ 656676 w 1382818"/>
                <a:gd name="connsiteY0" fmla="*/ 0 h 1371600"/>
                <a:gd name="connsiteX1" fmla="*/ 656676 w 1382818"/>
                <a:gd name="connsiteY1" fmla="*/ 0 h 1371600"/>
                <a:gd name="connsiteX2" fmla="*/ 29147 w 1382818"/>
                <a:gd name="connsiteY2" fmla="*/ 905436 h 1371600"/>
                <a:gd name="connsiteX3" fmla="*/ 871829 w 1382818"/>
                <a:gd name="connsiteY3" fmla="*/ 1371600 h 1371600"/>
                <a:gd name="connsiteX4" fmla="*/ 1382818 w 1382818"/>
                <a:gd name="connsiteY4" fmla="*/ 618565 h 1371600"/>
                <a:gd name="connsiteX5" fmla="*/ 656676 w 1382818"/>
                <a:gd name="connsiteY5" fmla="*/ 0 h 1371600"/>
                <a:gd name="connsiteX0" fmla="*/ 656676 w 1382818"/>
                <a:gd name="connsiteY0" fmla="*/ 0 h 1371600"/>
                <a:gd name="connsiteX1" fmla="*/ 656676 w 1382818"/>
                <a:gd name="connsiteY1" fmla="*/ 0 h 1371600"/>
                <a:gd name="connsiteX2" fmla="*/ 29147 w 1382818"/>
                <a:gd name="connsiteY2" fmla="*/ 905436 h 1371600"/>
                <a:gd name="connsiteX3" fmla="*/ 871829 w 1382818"/>
                <a:gd name="connsiteY3" fmla="*/ 1371600 h 1371600"/>
                <a:gd name="connsiteX4" fmla="*/ 1382818 w 1382818"/>
                <a:gd name="connsiteY4" fmla="*/ 618565 h 1371600"/>
                <a:gd name="connsiteX5" fmla="*/ 656676 w 1382818"/>
                <a:gd name="connsiteY5" fmla="*/ 0 h 1371600"/>
                <a:gd name="connsiteX0" fmla="*/ 656676 w 1387240"/>
                <a:gd name="connsiteY0" fmla="*/ 0 h 1371600"/>
                <a:gd name="connsiteX1" fmla="*/ 656676 w 1387240"/>
                <a:gd name="connsiteY1" fmla="*/ 0 h 1371600"/>
                <a:gd name="connsiteX2" fmla="*/ 29147 w 1387240"/>
                <a:gd name="connsiteY2" fmla="*/ 905436 h 1371600"/>
                <a:gd name="connsiteX3" fmla="*/ 871829 w 1387240"/>
                <a:gd name="connsiteY3" fmla="*/ 1371600 h 1371600"/>
                <a:gd name="connsiteX4" fmla="*/ 1382818 w 1387240"/>
                <a:gd name="connsiteY4" fmla="*/ 618565 h 1371600"/>
                <a:gd name="connsiteX5" fmla="*/ 656676 w 1387240"/>
                <a:gd name="connsiteY5" fmla="*/ 0 h 1371600"/>
                <a:gd name="connsiteX0" fmla="*/ 656676 w 1387240"/>
                <a:gd name="connsiteY0" fmla="*/ 0 h 1371600"/>
                <a:gd name="connsiteX1" fmla="*/ 656676 w 1387240"/>
                <a:gd name="connsiteY1" fmla="*/ 0 h 1371600"/>
                <a:gd name="connsiteX2" fmla="*/ 29147 w 1387240"/>
                <a:gd name="connsiteY2" fmla="*/ 905436 h 1371600"/>
                <a:gd name="connsiteX3" fmla="*/ 871829 w 1387240"/>
                <a:gd name="connsiteY3" fmla="*/ 1371600 h 1371600"/>
                <a:gd name="connsiteX4" fmla="*/ 1382818 w 1387240"/>
                <a:gd name="connsiteY4" fmla="*/ 618565 h 1371600"/>
                <a:gd name="connsiteX5" fmla="*/ 656676 w 1387240"/>
                <a:gd name="connsiteY5" fmla="*/ 0 h 1371600"/>
                <a:gd name="connsiteX0" fmla="*/ 818971 w 1388170"/>
                <a:gd name="connsiteY0" fmla="*/ 80520 h 1434191"/>
                <a:gd name="connsiteX1" fmla="*/ 657606 w 1388170"/>
                <a:gd name="connsiteY1" fmla="*/ 62591 h 1434191"/>
                <a:gd name="connsiteX2" fmla="*/ 30077 w 1388170"/>
                <a:gd name="connsiteY2" fmla="*/ 968027 h 1434191"/>
                <a:gd name="connsiteX3" fmla="*/ 872759 w 1388170"/>
                <a:gd name="connsiteY3" fmla="*/ 1434191 h 1434191"/>
                <a:gd name="connsiteX4" fmla="*/ 1383748 w 1388170"/>
                <a:gd name="connsiteY4" fmla="*/ 681156 h 1434191"/>
                <a:gd name="connsiteX5" fmla="*/ 818971 w 1388170"/>
                <a:gd name="connsiteY5" fmla="*/ 80520 h 1434191"/>
                <a:gd name="connsiteX0" fmla="*/ 788999 w 1358198"/>
                <a:gd name="connsiteY0" fmla="*/ 0 h 1353671"/>
                <a:gd name="connsiteX1" fmla="*/ 105 w 1358198"/>
                <a:gd name="connsiteY1" fmla="*/ 887507 h 1353671"/>
                <a:gd name="connsiteX2" fmla="*/ 842787 w 1358198"/>
                <a:gd name="connsiteY2" fmla="*/ 1353671 h 1353671"/>
                <a:gd name="connsiteX3" fmla="*/ 1353776 w 1358198"/>
                <a:gd name="connsiteY3" fmla="*/ 600636 h 1353671"/>
                <a:gd name="connsiteX4" fmla="*/ 788999 w 1358198"/>
                <a:gd name="connsiteY4" fmla="*/ 0 h 1353671"/>
                <a:gd name="connsiteX0" fmla="*/ 788999 w 1358198"/>
                <a:gd name="connsiteY0" fmla="*/ 0 h 1353671"/>
                <a:gd name="connsiteX1" fmla="*/ 105 w 1358198"/>
                <a:gd name="connsiteY1" fmla="*/ 887507 h 1353671"/>
                <a:gd name="connsiteX2" fmla="*/ 842787 w 1358198"/>
                <a:gd name="connsiteY2" fmla="*/ 1353671 h 1353671"/>
                <a:gd name="connsiteX3" fmla="*/ 1353776 w 1358198"/>
                <a:gd name="connsiteY3" fmla="*/ 600636 h 1353671"/>
                <a:gd name="connsiteX4" fmla="*/ 788999 w 1358198"/>
                <a:gd name="connsiteY4" fmla="*/ 0 h 1353671"/>
                <a:gd name="connsiteX0" fmla="*/ 789038 w 1358237"/>
                <a:gd name="connsiteY0" fmla="*/ 39 h 1353710"/>
                <a:gd name="connsiteX1" fmla="*/ 144 w 1358237"/>
                <a:gd name="connsiteY1" fmla="*/ 887546 h 1353710"/>
                <a:gd name="connsiteX2" fmla="*/ 842826 w 1358237"/>
                <a:gd name="connsiteY2" fmla="*/ 1353710 h 1353710"/>
                <a:gd name="connsiteX3" fmla="*/ 1353815 w 1358237"/>
                <a:gd name="connsiteY3" fmla="*/ 600675 h 1353710"/>
                <a:gd name="connsiteX4" fmla="*/ 789038 w 1358237"/>
                <a:gd name="connsiteY4" fmla="*/ 39 h 1353710"/>
                <a:gd name="connsiteX0" fmla="*/ 744231 w 1358254"/>
                <a:gd name="connsiteY0" fmla="*/ 52 h 1201323"/>
                <a:gd name="connsiteX1" fmla="*/ 161 w 1358254"/>
                <a:gd name="connsiteY1" fmla="*/ 735159 h 1201323"/>
                <a:gd name="connsiteX2" fmla="*/ 842843 w 1358254"/>
                <a:gd name="connsiteY2" fmla="*/ 1201323 h 1201323"/>
                <a:gd name="connsiteX3" fmla="*/ 1353832 w 1358254"/>
                <a:gd name="connsiteY3" fmla="*/ 448288 h 1201323"/>
                <a:gd name="connsiteX4" fmla="*/ 744231 w 1358254"/>
                <a:gd name="connsiteY4" fmla="*/ 52 h 1201323"/>
                <a:gd name="connsiteX0" fmla="*/ 744231 w 1357343"/>
                <a:gd name="connsiteY0" fmla="*/ 52 h 1246147"/>
                <a:gd name="connsiteX1" fmla="*/ 161 w 1357343"/>
                <a:gd name="connsiteY1" fmla="*/ 735159 h 1246147"/>
                <a:gd name="connsiteX2" fmla="*/ 753196 w 1357343"/>
                <a:gd name="connsiteY2" fmla="*/ 1246147 h 1246147"/>
                <a:gd name="connsiteX3" fmla="*/ 1353832 w 1357343"/>
                <a:gd name="connsiteY3" fmla="*/ 448288 h 1246147"/>
                <a:gd name="connsiteX4" fmla="*/ 744231 w 1357343"/>
                <a:gd name="connsiteY4" fmla="*/ 52 h 1246147"/>
                <a:gd name="connsiteX0" fmla="*/ 708389 w 1357360"/>
                <a:gd name="connsiteY0" fmla="*/ 56 h 1210292"/>
                <a:gd name="connsiteX1" fmla="*/ 178 w 1357360"/>
                <a:gd name="connsiteY1" fmla="*/ 699304 h 1210292"/>
                <a:gd name="connsiteX2" fmla="*/ 753213 w 1357360"/>
                <a:gd name="connsiteY2" fmla="*/ 1210292 h 1210292"/>
                <a:gd name="connsiteX3" fmla="*/ 1353849 w 1357360"/>
                <a:gd name="connsiteY3" fmla="*/ 412433 h 1210292"/>
                <a:gd name="connsiteX4" fmla="*/ 708389 w 1357360"/>
                <a:gd name="connsiteY4" fmla="*/ 56 h 1210292"/>
                <a:gd name="connsiteX0" fmla="*/ 708389 w 1357360"/>
                <a:gd name="connsiteY0" fmla="*/ 56 h 1210292"/>
                <a:gd name="connsiteX1" fmla="*/ 178 w 1357360"/>
                <a:gd name="connsiteY1" fmla="*/ 699304 h 1210292"/>
                <a:gd name="connsiteX2" fmla="*/ 753213 w 1357360"/>
                <a:gd name="connsiteY2" fmla="*/ 1210292 h 1210292"/>
                <a:gd name="connsiteX3" fmla="*/ 1353849 w 1357360"/>
                <a:gd name="connsiteY3" fmla="*/ 412433 h 1210292"/>
                <a:gd name="connsiteX4" fmla="*/ 708389 w 1357360"/>
                <a:gd name="connsiteY4" fmla="*/ 56 h 1210292"/>
                <a:gd name="connsiteX0" fmla="*/ 708389 w 1357360"/>
                <a:gd name="connsiteY0" fmla="*/ 67 h 1210303"/>
                <a:gd name="connsiteX1" fmla="*/ 178 w 1357360"/>
                <a:gd name="connsiteY1" fmla="*/ 609668 h 1210303"/>
                <a:gd name="connsiteX2" fmla="*/ 753213 w 1357360"/>
                <a:gd name="connsiteY2" fmla="*/ 1210303 h 1210303"/>
                <a:gd name="connsiteX3" fmla="*/ 1353849 w 1357360"/>
                <a:gd name="connsiteY3" fmla="*/ 412444 h 1210303"/>
                <a:gd name="connsiteX4" fmla="*/ 708389 w 1357360"/>
                <a:gd name="connsiteY4" fmla="*/ 67 h 1210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360" h="1210303">
                  <a:moveTo>
                    <a:pt x="708389" y="67"/>
                  </a:moveTo>
                  <a:cubicBezTo>
                    <a:pt x="321412" y="-5909"/>
                    <a:pt x="-8787" y="384056"/>
                    <a:pt x="178" y="609668"/>
                  </a:cubicBezTo>
                  <a:cubicBezTo>
                    <a:pt x="119707" y="791950"/>
                    <a:pt x="418531" y="1207315"/>
                    <a:pt x="753213" y="1210303"/>
                  </a:cubicBezTo>
                  <a:cubicBezTo>
                    <a:pt x="1004225" y="1022044"/>
                    <a:pt x="1398672" y="555880"/>
                    <a:pt x="1353849" y="412444"/>
                  </a:cubicBezTo>
                  <a:cubicBezTo>
                    <a:pt x="1165590" y="161432"/>
                    <a:pt x="941471" y="44890"/>
                    <a:pt x="708389" y="67"/>
                  </a:cubicBezTo>
                  <a:close/>
                </a:path>
              </a:pathLst>
            </a:custGeom>
            <a:pattFill prst="openDmnd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 11">
              <a:extLst>
                <a:ext uri="{FF2B5EF4-FFF2-40B4-BE49-F238E27FC236}">
                  <a16:creationId xmlns:a16="http://schemas.microsoft.com/office/drawing/2014/main" id="{89BCAE5B-F688-44FA-9269-96DDE0DD350A}"/>
                </a:ext>
              </a:extLst>
            </p:cNvPr>
            <p:cNvSpPr/>
            <p:nvPr/>
          </p:nvSpPr>
          <p:spPr>
            <a:xfrm rot="1016465" flipH="1">
              <a:off x="5195661" y="1452417"/>
              <a:ext cx="500519" cy="249516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  <a:gd name="connsiteX0" fmla="*/ 102849 w 427721"/>
                <a:gd name="connsiteY0" fmla="*/ 0 h 916422"/>
                <a:gd name="connsiteX1" fmla="*/ 352899 w 427721"/>
                <a:gd name="connsiteY1" fmla="*/ 916421 h 916422"/>
                <a:gd name="connsiteX2" fmla="*/ 26702 w 427721"/>
                <a:gd name="connsiteY2" fmla="*/ 324878 h 916422"/>
                <a:gd name="connsiteX3" fmla="*/ 102849 w 427721"/>
                <a:gd name="connsiteY3" fmla="*/ 0 h 916422"/>
                <a:gd name="connsiteX0" fmla="*/ 102849 w 426114"/>
                <a:gd name="connsiteY0" fmla="*/ 0 h 858308"/>
                <a:gd name="connsiteX1" fmla="*/ 350803 w 426114"/>
                <a:gd name="connsiteY1" fmla="*/ 858309 h 858308"/>
                <a:gd name="connsiteX2" fmla="*/ 26702 w 426114"/>
                <a:gd name="connsiteY2" fmla="*/ 324878 h 858308"/>
                <a:gd name="connsiteX3" fmla="*/ 102849 w 426114"/>
                <a:gd name="connsiteY3" fmla="*/ 0 h 85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114" h="858308">
                  <a:moveTo>
                    <a:pt x="102849" y="0"/>
                  </a:moveTo>
                  <a:cubicBezTo>
                    <a:pt x="405894" y="92991"/>
                    <a:pt x="512791" y="833600"/>
                    <a:pt x="350803" y="858309"/>
                  </a:cubicBezTo>
                  <a:cubicBezTo>
                    <a:pt x="320596" y="813541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 11">
              <a:extLst>
                <a:ext uri="{FF2B5EF4-FFF2-40B4-BE49-F238E27FC236}">
                  <a16:creationId xmlns:a16="http://schemas.microsoft.com/office/drawing/2014/main" id="{23746E0C-3439-424B-89A2-0C229E69DB3C}"/>
                </a:ext>
              </a:extLst>
            </p:cNvPr>
            <p:cNvSpPr/>
            <p:nvPr/>
          </p:nvSpPr>
          <p:spPr>
            <a:xfrm rot="970970" flipH="1">
              <a:off x="5194105" y="1437518"/>
              <a:ext cx="504258" cy="243453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  <a:gd name="connsiteX0" fmla="*/ 102849 w 427721"/>
                <a:gd name="connsiteY0" fmla="*/ 0 h 916420"/>
                <a:gd name="connsiteX1" fmla="*/ 352899 w 427721"/>
                <a:gd name="connsiteY1" fmla="*/ 916421 h 916420"/>
                <a:gd name="connsiteX2" fmla="*/ 26702 w 427721"/>
                <a:gd name="connsiteY2" fmla="*/ 324878 h 916420"/>
                <a:gd name="connsiteX3" fmla="*/ 102849 w 427721"/>
                <a:gd name="connsiteY3" fmla="*/ 0 h 916420"/>
                <a:gd name="connsiteX0" fmla="*/ 102849 w 427721"/>
                <a:gd name="connsiteY0" fmla="*/ 0 h 916420"/>
                <a:gd name="connsiteX1" fmla="*/ 352899 w 427721"/>
                <a:gd name="connsiteY1" fmla="*/ 916421 h 916420"/>
                <a:gd name="connsiteX2" fmla="*/ 26702 w 427721"/>
                <a:gd name="connsiteY2" fmla="*/ 324878 h 916420"/>
                <a:gd name="connsiteX3" fmla="*/ 102849 w 427721"/>
                <a:gd name="connsiteY3" fmla="*/ 0 h 916420"/>
                <a:gd name="connsiteX0" fmla="*/ 102849 w 427721"/>
                <a:gd name="connsiteY0" fmla="*/ 0 h 916420"/>
                <a:gd name="connsiteX1" fmla="*/ 352899 w 427721"/>
                <a:gd name="connsiteY1" fmla="*/ 916421 h 916420"/>
                <a:gd name="connsiteX2" fmla="*/ 26702 w 427721"/>
                <a:gd name="connsiteY2" fmla="*/ 324878 h 916420"/>
                <a:gd name="connsiteX3" fmla="*/ 102849 w 427721"/>
                <a:gd name="connsiteY3" fmla="*/ 0 h 916420"/>
                <a:gd name="connsiteX0" fmla="*/ 102849 w 437251"/>
                <a:gd name="connsiteY0" fmla="*/ 0 h 916420"/>
                <a:gd name="connsiteX1" fmla="*/ 352899 w 437251"/>
                <a:gd name="connsiteY1" fmla="*/ 916421 h 916420"/>
                <a:gd name="connsiteX2" fmla="*/ 26702 w 437251"/>
                <a:gd name="connsiteY2" fmla="*/ 324878 h 916420"/>
                <a:gd name="connsiteX3" fmla="*/ 102849 w 437251"/>
                <a:gd name="connsiteY3" fmla="*/ 0 h 916420"/>
                <a:gd name="connsiteX0" fmla="*/ 102849 w 431123"/>
                <a:gd name="connsiteY0" fmla="*/ 0 h 916420"/>
                <a:gd name="connsiteX1" fmla="*/ 352899 w 431123"/>
                <a:gd name="connsiteY1" fmla="*/ 916421 h 916420"/>
                <a:gd name="connsiteX2" fmla="*/ 26702 w 431123"/>
                <a:gd name="connsiteY2" fmla="*/ 324878 h 916420"/>
                <a:gd name="connsiteX3" fmla="*/ 102849 w 431123"/>
                <a:gd name="connsiteY3" fmla="*/ 0 h 916420"/>
                <a:gd name="connsiteX0" fmla="*/ 102849 w 429298"/>
                <a:gd name="connsiteY0" fmla="*/ 0 h 916420"/>
                <a:gd name="connsiteX1" fmla="*/ 352899 w 429298"/>
                <a:gd name="connsiteY1" fmla="*/ 916421 h 916420"/>
                <a:gd name="connsiteX2" fmla="*/ 26702 w 429298"/>
                <a:gd name="connsiteY2" fmla="*/ 324878 h 916420"/>
                <a:gd name="connsiteX3" fmla="*/ 102849 w 429298"/>
                <a:gd name="connsiteY3" fmla="*/ 0 h 916420"/>
                <a:gd name="connsiteX0" fmla="*/ 102849 w 429298"/>
                <a:gd name="connsiteY0" fmla="*/ 0 h 916420"/>
                <a:gd name="connsiteX1" fmla="*/ 352899 w 429298"/>
                <a:gd name="connsiteY1" fmla="*/ 916421 h 916420"/>
                <a:gd name="connsiteX2" fmla="*/ 26702 w 429298"/>
                <a:gd name="connsiteY2" fmla="*/ 324878 h 916420"/>
                <a:gd name="connsiteX3" fmla="*/ 102849 w 429298"/>
                <a:gd name="connsiteY3" fmla="*/ 0 h 916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298" h="916420">
                  <a:moveTo>
                    <a:pt x="102849" y="0"/>
                  </a:moveTo>
                  <a:cubicBezTo>
                    <a:pt x="405894" y="92991"/>
                    <a:pt x="518445" y="832589"/>
                    <a:pt x="352899" y="916421"/>
                  </a:cubicBezTo>
                  <a:cubicBezTo>
                    <a:pt x="319621" y="883280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pattFill prst="openDmnd">
              <a:fgClr>
                <a:schemeClr val="accent6">
                  <a:lumMod val="75000"/>
                </a:schemeClr>
              </a:fgClr>
              <a:bgClr>
                <a:srgbClr val="FFFF00"/>
              </a:bgClr>
            </a:patt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38BF580-046C-4A34-84AE-A83A85576BE4}"/>
              </a:ext>
            </a:extLst>
          </p:cNvPr>
          <p:cNvSpPr txBox="1"/>
          <p:nvPr/>
        </p:nvSpPr>
        <p:spPr>
          <a:xfrm>
            <a:off x="4667948" y="8976393"/>
            <a:ext cx="1740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シリンジに入れた</a:t>
            </a:r>
            <a:r>
              <a:rPr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PRP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2DD75C14-B124-4DB4-B058-80BE4CAE88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2330" y="7456707"/>
            <a:ext cx="1115409" cy="143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09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370342"/>
              </p:ext>
            </p:extLst>
          </p:nvPr>
        </p:nvGraphicFramePr>
        <p:xfrm>
          <a:off x="620688" y="685164"/>
          <a:ext cx="5760639" cy="44284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0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0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0213">
                  <a:extLst>
                    <a:ext uri="{9D8B030D-6E8A-4147-A177-3AD203B41FA5}">
                      <a16:colId xmlns:a16="http://schemas.microsoft.com/office/drawing/2014/main" val="20468498"/>
                    </a:ext>
                  </a:extLst>
                </a:gridCol>
              </a:tblGrid>
              <a:tr h="2214246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4246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　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テキスト ボックス 48"/>
          <p:cNvSpPr txBox="1"/>
          <p:nvPr/>
        </p:nvSpPr>
        <p:spPr>
          <a:xfrm>
            <a:off x="726968" y="2389655"/>
            <a:ext cx="1361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下顎左側</a:t>
            </a:r>
            <a:endParaRPr kumimoji="1" lang="en-US" altLang="ja-JP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第</a:t>
            </a:r>
            <a:r>
              <a:rPr kumimoji="1"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2</a:t>
            </a:r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小臼歯欠損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1114" y="272480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ea typeface="AR丸ゴシック体M" panose="020B0609010101010101"/>
              </a:rPr>
              <a:t>イラスト素材（イメージ）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4A642C7-BEB5-4BF9-B34A-1412A73766AD}"/>
              </a:ext>
            </a:extLst>
          </p:cNvPr>
          <p:cNvSpPr txBox="1"/>
          <p:nvPr/>
        </p:nvSpPr>
        <p:spPr>
          <a:xfrm>
            <a:off x="2609814" y="244861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下顎左側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pic>
        <p:nvPicPr>
          <p:cNvPr id="85" name="図 84">
            <a:extLst>
              <a:ext uri="{FF2B5EF4-FFF2-40B4-BE49-F238E27FC236}">
                <a16:creationId xmlns:a16="http://schemas.microsoft.com/office/drawing/2014/main" id="{59232150-E2BA-421B-912A-F714C017F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192" y="856828"/>
            <a:ext cx="1266914" cy="149532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55FF622-CA28-4ABC-A135-1BD9A6DBE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563" y="1153347"/>
            <a:ext cx="384081" cy="902286"/>
          </a:xfrm>
          <a:prstGeom prst="rect">
            <a:avLst/>
          </a:prstGeom>
        </p:spPr>
      </p:pic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F0213F68-74B6-48A9-8BDF-F3682B251AF7}"/>
              </a:ext>
            </a:extLst>
          </p:cNvPr>
          <p:cNvSpPr txBox="1"/>
          <p:nvPr/>
        </p:nvSpPr>
        <p:spPr>
          <a:xfrm>
            <a:off x="4549375" y="2403536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インプラント支台</a:t>
            </a:r>
          </a:p>
        </p:txBody>
      </p:sp>
      <p:pic>
        <p:nvPicPr>
          <p:cNvPr id="98" name="図 97">
            <a:extLst>
              <a:ext uri="{FF2B5EF4-FFF2-40B4-BE49-F238E27FC236}">
                <a16:creationId xmlns:a16="http://schemas.microsoft.com/office/drawing/2014/main" id="{9611561E-2773-4B34-A893-BF57EB4CA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644" y="3212443"/>
            <a:ext cx="793362" cy="139091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CB7DFD2-2314-4F20-89EA-A8FB9AB727FB}"/>
              </a:ext>
            </a:extLst>
          </p:cNvPr>
          <p:cNvSpPr txBox="1"/>
          <p:nvPr/>
        </p:nvSpPr>
        <p:spPr>
          <a:xfrm>
            <a:off x="634313" y="64049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013</a:t>
            </a:r>
            <a:endParaRPr kumimoji="1" lang="ja-JP" altLang="en-US" dirty="0"/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0D61F320-BA21-47AE-BDEC-FB096279B0EC}"/>
              </a:ext>
            </a:extLst>
          </p:cNvPr>
          <p:cNvSpPr txBox="1"/>
          <p:nvPr/>
        </p:nvSpPr>
        <p:spPr>
          <a:xfrm>
            <a:off x="4421135" y="64049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015</a:t>
            </a:r>
            <a:endParaRPr kumimoji="1" lang="ja-JP" altLang="en-US" dirty="0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B4071DC0-E160-49D8-A0F6-87BCADB13A39}"/>
              </a:ext>
            </a:extLst>
          </p:cNvPr>
          <p:cNvSpPr txBox="1"/>
          <p:nvPr/>
        </p:nvSpPr>
        <p:spPr>
          <a:xfrm>
            <a:off x="2542200" y="64049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014</a:t>
            </a:r>
            <a:endParaRPr kumimoji="1" lang="ja-JP" altLang="en-US" dirty="0"/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8BA41E2F-5DE4-42B5-9040-BFE97B098264}"/>
              </a:ext>
            </a:extLst>
          </p:cNvPr>
          <p:cNvSpPr txBox="1"/>
          <p:nvPr/>
        </p:nvSpPr>
        <p:spPr>
          <a:xfrm>
            <a:off x="619784" y="292748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016</a:t>
            </a:r>
            <a:endParaRPr kumimoji="1" lang="ja-JP" altLang="en-US" dirty="0"/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1AA7FB04-BB02-499F-A3C4-C1C53D704579}"/>
              </a:ext>
            </a:extLst>
          </p:cNvPr>
          <p:cNvSpPr txBox="1"/>
          <p:nvPr/>
        </p:nvSpPr>
        <p:spPr>
          <a:xfrm>
            <a:off x="2527671" y="292748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017</a:t>
            </a:r>
            <a:endParaRPr kumimoji="1" lang="ja-JP" alt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E22C173-A594-41F3-96DD-C8871BF12B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9657" y="895005"/>
            <a:ext cx="1266914" cy="1494649"/>
          </a:xfrm>
          <a:prstGeom prst="rect">
            <a:avLst/>
          </a:prstGeom>
        </p:spPr>
      </p:pic>
      <p:pic>
        <p:nvPicPr>
          <p:cNvPr id="132" name="図 131">
            <a:extLst>
              <a:ext uri="{FF2B5EF4-FFF2-40B4-BE49-F238E27FC236}">
                <a16:creationId xmlns:a16="http://schemas.microsoft.com/office/drawing/2014/main" id="{858E915D-37C4-4ADB-AE26-13A978AE58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9965" y="3406356"/>
            <a:ext cx="816139" cy="1142595"/>
          </a:xfrm>
          <a:prstGeom prst="rect">
            <a:avLst/>
          </a:prstGeom>
        </p:spPr>
      </p:pic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E329551-1049-4AB8-8A7F-F4A6D04B29BA}"/>
              </a:ext>
            </a:extLst>
          </p:cNvPr>
          <p:cNvSpPr txBox="1"/>
          <p:nvPr/>
        </p:nvSpPr>
        <p:spPr>
          <a:xfrm>
            <a:off x="2704760" y="4679605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抜歯窩</a:t>
            </a:r>
            <a:r>
              <a:rPr kumimoji="1"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(2)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9B8D0AA5-2D48-47D5-B400-771A86DFE2C2}"/>
              </a:ext>
            </a:extLst>
          </p:cNvPr>
          <p:cNvSpPr txBox="1"/>
          <p:nvPr/>
        </p:nvSpPr>
        <p:spPr>
          <a:xfrm>
            <a:off x="726968" y="4705308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抜歯窩</a:t>
            </a:r>
            <a:r>
              <a:rPr kumimoji="1"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(1)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2520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44C87D6-55A7-4BBA-8CA7-C635715650E8}"/>
              </a:ext>
            </a:extLst>
          </p:cNvPr>
          <p:cNvGrpSpPr/>
          <p:nvPr/>
        </p:nvGrpSpPr>
        <p:grpSpPr>
          <a:xfrm>
            <a:off x="1726877" y="2512350"/>
            <a:ext cx="264839" cy="1507238"/>
            <a:chOff x="8424915" y="3298840"/>
            <a:chExt cx="510944" cy="2907856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8E078B9-E05E-4896-A0AD-09999CEC996A}"/>
                </a:ext>
              </a:extLst>
            </p:cNvPr>
            <p:cNvGrpSpPr/>
            <p:nvPr/>
          </p:nvGrpSpPr>
          <p:grpSpPr>
            <a:xfrm>
              <a:off x="8465817" y="3370849"/>
              <a:ext cx="429140" cy="2835847"/>
              <a:chOff x="1907704" y="1846245"/>
              <a:chExt cx="522921" cy="3455572"/>
            </a:xfrm>
          </p:grpSpPr>
          <p:sp>
            <p:nvSpPr>
              <p:cNvPr id="53" name="角丸四角形 2">
                <a:extLst>
                  <a:ext uri="{FF2B5EF4-FFF2-40B4-BE49-F238E27FC236}">
                    <a16:creationId xmlns:a16="http://schemas.microsoft.com/office/drawing/2014/main" id="{4B45F1D8-2F80-4E40-AACF-B7279F436BD3}"/>
                  </a:ext>
                </a:extLst>
              </p:cNvPr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7A4E7BD6-9A74-43B4-9BC3-D35D97FFB544}"/>
                  </a:ext>
                </a:extLst>
              </p:cNvPr>
              <p:cNvSpPr/>
              <p:nvPr/>
            </p:nvSpPr>
            <p:spPr>
              <a:xfrm>
                <a:off x="1908718" y="2636912"/>
                <a:ext cx="510954" cy="1342053"/>
              </a:xfrm>
              <a:prstGeom prst="rect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43DA07FC-A5CB-405D-AB3B-C2CE1DC1A8AC}"/>
                  </a:ext>
                </a:extLst>
              </p:cNvPr>
              <p:cNvSpPr/>
              <p:nvPr/>
            </p:nvSpPr>
            <p:spPr>
              <a:xfrm>
                <a:off x="1907704" y="3968823"/>
                <a:ext cx="510954" cy="117917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  <p:sp>
            <p:nvSpPr>
              <p:cNvPr id="56" name="角丸四角形 2">
                <a:extLst>
                  <a:ext uri="{FF2B5EF4-FFF2-40B4-BE49-F238E27FC236}">
                    <a16:creationId xmlns:a16="http://schemas.microsoft.com/office/drawing/2014/main" id="{BDFE1138-03C7-4D69-BC04-71CCC9DC90CF}"/>
                  </a:ext>
                </a:extLst>
              </p:cNvPr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</p:grp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A4D55A26-40C9-4D2B-94AF-35681A01E1EE}"/>
                </a:ext>
              </a:extLst>
            </p:cNvPr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>
                <a:latin typeface="HG丸ｺﾞｼｯｸM-PRO" panose="020F0600000000000000" pitchFamily="50" charset="-128"/>
                <a:ea typeface="AR丸ゴシック体M" panose="020B0609010101010101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99172DE-3E07-41E4-BB4C-C2650042FDE2}"/>
              </a:ext>
            </a:extLst>
          </p:cNvPr>
          <p:cNvGrpSpPr/>
          <p:nvPr/>
        </p:nvGrpSpPr>
        <p:grpSpPr>
          <a:xfrm>
            <a:off x="567653" y="2511603"/>
            <a:ext cx="260905" cy="1511929"/>
            <a:chOff x="8311479" y="3331154"/>
            <a:chExt cx="510944" cy="2912744"/>
          </a:xfrm>
        </p:grpSpPr>
        <p:sp>
          <p:nvSpPr>
            <p:cNvPr id="48" name="角丸四角形 2">
              <a:extLst>
                <a:ext uri="{FF2B5EF4-FFF2-40B4-BE49-F238E27FC236}">
                  <a16:creationId xmlns:a16="http://schemas.microsoft.com/office/drawing/2014/main" id="{7723DC01-783E-45B4-B571-0AE51E1E057F}"/>
                </a:ext>
              </a:extLst>
            </p:cNvPr>
            <p:cNvSpPr/>
            <p:nvPr/>
          </p:nvSpPr>
          <p:spPr>
            <a:xfrm>
              <a:off x="8356873" y="4060032"/>
              <a:ext cx="420880" cy="2183865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  <a:gd name="connsiteX0" fmla="*/ 521907 w 521907"/>
                <a:gd name="connsiteY0" fmla="*/ 2236304 h 3455572"/>
                <a:gd name="connsiteX1" fmla="*/ 511968 w 521907"/>
                <a:gd name="connsiteY1" fmla="*/ 3199588 h 3455572"/>
                <a:gd name="connsiteX2" fmla="*/ 255984 w 521907"/>
                <a:gd name="connsiteY2" fmla="*/ 3455572 h 3455572"/>
                <a:gd name="connsiteX3" fmla="*/ 255984 w 521907"/>
                <a:gd name="connsiteY3" fmla="*/ 3455572 h 3455572"/>
                <a:gd name="connsiteX4" fmla="*/ 0 w 521907"/>
                <a:gd name="connsiteY4" fmla="*/ 3199588 h 3455572"/>
                <a:gd name="connsiteX5" fmla="*/ 0 w 521907"/>
                <a:gd name="connsiteY5" fmla="*/ 0 h 3455572"/>
                <a:gd name="connsiteX0" fmla="*/ 521907 w 521907"/>
                <a:gd name="connsiteY0" fmla="*/ 19878 h 1239146"/>
                <a:gd name="connsiteX1" fmla="*/ 511968 w 521907"/>
                <a:gd name="connsiteY1" fmla="*/ 983162 h 1239146"/>
                <a:gd name="connsiteX2" fmla="*/ 255984 w 521907"/>
                <a:gd name="connsiteY2" fmla="*/ 1239146 h 1239146"/>
                <a:gd name="connsiteX3" fmla="*/ 255984 w 521907"/>
                <a:gd name="connsiteY3" fmla="*/ 1239146 h 1239146"/>
                <a:gd name="connsiteX4" fmla="*/ 0 w 521907"/>
                <a:gd name="connsiteY4" fmla="*/ 983162 h 1239146"/>
                <a:gd name="connsiteX5" fmla="*/ 9939 w 521907"/>
                <a:gd name="connsiteY5" fmla="*/ 0 h 1239146"/>
                <a:gd name="connsiteX0" fmla="*/ 521907 w 521907"/>
                <a:gd name="connsiteY0" fmla="*/ 0 h 1249085"/>
                <a:gd name="connsiteX1" fmla="*/ 511968 w 521907"/>
                <a:gd name="connsiteY1" fmla="*/ 993101 h 1249085"/>
                <a:gd name="connsiteX2" fmla="*/ 255984 w 521907"/>
                <a:gd name="connsiteY2" fmla="*/ 1249085 h 1249085"/>
                <a:gd name="connsiteX3" fmla="*/ 255984 w 521907"/>
                <a:gd name="connsiteY3" fmla="*/ 1249085 h 1249085"/>
                <a:gd name="connsiteX4" fmla="*/ 0 w 521907"/>
                <a:gd name="connsiteY4" fmla="*/ 993101 h 1249085"/>
                <a:gd name="connsiteX5" fmla="*/ 9939 w 521907"/>
                <a:gd name="connsiteY5" fmla="*/ 9939 h 1249085"/>
                <a:gd name="connsiteX0" fmla="*/ 511295 w 512852"/>
                <a:gd name="connsiteY0" fmla="*/ 0 h 2787779"/>
                <a:gd name="connsiteX1" fmla="*/ 511968 w 512852"/>
                <a:gd name="connsiteY1" fmla="*/ 2531795 h 2787779"/>
                <a:gd name="connsiteX2" fmla="*/ 255984 w 512852"/>
                <a:gd name="connsiteY2" fmla="*/ 2787779 h 2787779"/>
                <a:gd name="connsiteX3" fmla="*/ 255984 w 512852"/>
                <a:gd name="connsiteY3" fmla="*/ 2787779 h 2787779"/>
                <a:gd name="connsiteX4" fmla="*/ 0 w 512852"/>
                <a:gd name="connsiteY4" fmla="*/ 2531795 h 2787779"/>
                <a:gd name="connsiteX5" fmla="*/ 9939 w 512852"/>
                <a:gd name="connsiteY5" fmla="*/ 1548633 h 2787779"/>
                <a:gd name="connsiteX0" fmla="*/ 511968 w 513525"/>
                <a:gd name="connsiteY0" fmla="*/ 673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968 w 513525"/>
                <a:gd name="connsiteY0" fmla="*/ 181072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32508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21910 w 521910"/>
                <a:gd name="connsiteY0" fmla="*/ 0 h 2639216"/>
                <a:gd name="connsiteX1" fmla="*/ 511972 w 521910"/>
                <a:gd name="connsiteY1" fmla="*/ 2383232 h 2639216"/>
                <a:gd name="connsiteX2" fmla="*/ 255988 w 521910"/>
                <a:gd name="connsiteY2" fmla="*/ 2639216 h 2639216"/>
                <a:gd name="connsiteX3" fmla="*/ 255988 w 521910"/>
                <a:gd name="connsiteY3" fmla="*/ 2639216 h 2639216"/>
                <a:gd name="connsiteX4" fmla="*/ 4 w 521910"/>
                <a:gd name="connsiteY4" fmla="*/ 2383232 h 2639216"/>
                <a:gd name="connsiteX5" fmla="*/ 9943 w 521910"/>
                <a:gd name="connsiteY5" fmla="*/ 20551 h 2639216"/>
                <a:gd name="connsiteX0" fmla="*/ 521910 w 521910"/>
                <a:gd name="connsiteY0" fmla="*/ 21895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21910 w 521910"/>
                <a:gd name="connsiteY0" fmla="*/ 671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11298 w 512856"/>
                <a:gd name="connsiteY0" fmla="*/ 0 h 2649829"/>
                <a:gd name="connsiteX1" fmla="*/ 511972 w 512856"/>
                <a:gd name="connsiteY1" fmla="*/ 2393845 h 2649829"/>
                <a:gd name="connsiteX2" fmla="*/ 255988 w 512856"/>
                <a:gd name="connsiteY2" fmla="*/ 2649829 h 2649829"/>
                <a:gd name="connsiteX3" fmla="*/ 255988 w 512856"/>
                <a:gd name="connsiteY3" fmla="*/ 2649829 h 2649829"/>
                <a:gd name="connsiteX4" fmla="*/ 4 w 512856"/>
                <a:gd name="connsiteY4" fmla="*/ 2393845 h 2649829"/>
                <a:gd name="connsiteX5" fmla="*/ 9943 w 512856"/>
                <a:gd name="connsiteY5" fmla="*/ 31164 h 2649829"/>
                <a:gd name="connsiteX0" fmla="*/ 511298 w 512856"/>
                <a:gd name="connsiteY0" fmla="*/ 11282 h 2661111"/>
                <a:gd name="connsiteX1" fmla="*/ 511972 w 512856"/>
                <a:gd name="connsiteY1" fmla="*/ 2405127 h 2661111"/>
                <a:gd name="connsiteX2" fmla="*/ 255988 w 512856"/>
                <a:gd name="connsiteY2" fmla="*/ 2661111 h 2661111"/>
                <a:gd name="connsiteX3" fmla="*/ 255988 w 512856"/>
                <a:gd name="connsiteY3" fmla="*/ 2661111 h 2661111"/>
                <a:gd name="connsiteX4" fmla="*/ 4 w 512856"/>
                <a:gd name="connsiteY4" fmla="*/ 2405127 h 2661111"/>
                <a:gd name="connsiteX5" fmla="*/ 9943 w 512856"/>
                <a:gd name="connsiteY5" fmla="*/ 0 h 266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2856" h="2661111">
                  <a:moveTo>
                    <a:pt x="511298" y="11282"/>
                  </a:moveTo>
                  <a:cubicBezTo>
                    <a:pt x="507985" y="342316"/>
                    <a:pt x="515285" y="2074093"/>
                    <a:pt x="511972" y="2405127"/>
                  </a:cubicBezTo>
                  <a:cubicBezTo>
                    <a:pt x="511972" y="2546503"/>
                    <a:pt x="397364" y="2661111"/>
                    <a:pt x="255988" y="2661111"/>
                  </a:cubicBezTo>
                  <a:lnTo>
                    <a:pt x="255988" y="2661111"/>
                  </a:lnTo>
                  <a:cubicBezTo>
                    <a:pt x="114612" y="2661111"/>
                    <a:pt x="4" y="2546503"/>
                    <a:pt x="4" y="2405127"/>
                  </a:cubicBezTo>
                  <a:cubicBezTo>
                    <a:pt x="-220" y="1560971"/>
                    <a:pt x="10167" y="844156"/>
                    <a:pt x="9943" y="0"/>
                  </a:cubicBezTo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>
                <a:latin typeface="HG丸ｺﾞｼｯｸM-PRO" panose="020F0600000000000000" pitchFamily="50" charset="-128"/>
                <a:ea typeface="AR丸ゴシック体M" panose="020B0609010101010101"/>
              </a:endParaRPr>
            </a:p>
          </p:txBody>
        </p:sp>
        <p:sp>
          <p:nvSpPr>
            <p:cNvPr id="49" name="角丸四角形 2">
              <a:extLst>
                <a:ext uri="{FF2B5EF4-FFF2-40B4-BE49-F238E27FC236}">
                  <a16:creationId xmlns:a16="http://schemas.microsoft.com/office/drawing/2014/main" id="{7C2EBCC2-A205-4F40-A27D-A6D2A8CF3881}"/>
                </a:ext>
              </a:extLst>
            </p:cNvPr>
            <p:cNvSpPr/>
            <p:nvPr/>
          </p:nvSpPr>
          <p:spPr>
            <a:xfrm>
              <a:off x="8356876" y="3408052"/>
              <a:ext cx="420151" cy="2835846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1968" h="3455572">
                  <a:moveTo>
                    <a:pt x="511968" y="0"/>
                  </a:moveTo>
                  <a:lnTo>
                    <a:pt x="511968" y="3199588"/>
                  </a:lnTo>
                  <a:cubicBezTo>
                    <a:pt x="511968" y="3340964"/>
                    <a:pt x="397360" y="3455572"/>
                    <a:pt x="255984" y="3455572"/>
                  </a:cubicBezTo>
                  <a:lnTo>
                    <a:pt x="255984" y="3455572"/>
                  </a:lnTo>
                  <a:cubicBezTo>
                    <a:pt x="114608" y="3455572"/>
                    <a:pt x="0" y="3340964"/>
                    <a:pt x="0" y="3199588"/>
                  </a:cubicBez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>
                <a:latin typeface="HG丸ｺﾞｼｯｸM-PRO" panose="020F0600000000000000" pitchFamily="50" charset="-128"/>
                <a:ea typeface="AR丸ゴシック体M" panose="020B0609010101010101"/>
              </a:endParaRP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C851CDAC-EF1A-471B-BD05-0C2F647FDB4B}"/>
                </a:ext>
              </a:extLst>
            </p:cNvPr>
            <p:cNvSpPr/>
            <p:nvPr/>
          </p:nvSpPr>
          <p:spPr>
            <a:xfrm>
              <a:off x="8311479" y="3331154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dirty="0">
                <a:latin typeface="HG丸ｺﾞｼｯｸM-PRO" panose="020F0600000000000000" pitchFamily="50" charset="-128"/>
                <a:ea typeface="AR丸ゴシック体M" panose="020B0609010101010101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8B8668A-F70B-476D-9D49-9914D636F33F}"/>
              </a:ext>
            </a:extLst>
          </p:cNvPr>
          <p:cNvGrpSpPr/>
          <p:nvPr/>
        </p:nvGrpSpPr>
        <p:grpSpPr>
          <a:xfrm>
            <a:off x="4509120" y="2511602"/>
            <a:ext cx="264839" cy="1507238"/>
            <a:chOff x="8424915" y="3298840"/>
            <a:chExt cx="510944" cy="2907856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C46EF936-D65B-436C-A792-001BD7607068}"/>
                </a:ext>
              </a:extLst>
            </p:cNvPr>
            <p:cNvGrpSpPr/>
            <p:nvPr/>
          </p:nvGrpSpPr>
          <p:grpSpPr>
            <a:xfrm>
              <a:off x="8465817" y="3370849"/>
              <a:ext cx="429140" cy="2835847"/>
              <a:chOff x="1907704" y="1846245"/>
              <a:chExt cx="522921" cy="3455572"/>
            </a:xfrm>
          </p:grpSpPr>
          <p:sp>
            <p:nvSpPr>
              <p:cNvPr id="46" name="角丸四角形 2">
                <a:extLst>
                  <a:ext uri="{FF2B5EF4-FFF2-40B4-BE49-F238E27FC236}">
                    <a16:creationId xmlns:a16="http://schemas.microsoft.com/office/drawing/2014/main" id="{895B118B-D199-42F7-B50A-1EE56F0C9E04}"/>
                  </a:ext>
                </a:extLst>
              </p:cNvPr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gradFill>
                <a:gsLst>
                  <a:gs pos="0">
                    <a:srgbClr val="FFFF00"/>
                  </a:gs>
                  <a:gs pos="8000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  <p:sp>
            <p:nvSpPr>
              <p:cNvPr id="47" name="角丸四角形 2">
                <a:extLst>
                  <a:ext uri="{FF2B5EF4-FFF2-40B4-BE49-F238E27FC236}">
                    <a16:creationId xmlns:a16="http://schemas.microsoft.com/office/drawing/2014/main" id="{31E9885F-553F-406B-80CB-624CABEC38BD}"/>
                  </a:ext>
                </a:extLst>
              </p:cNvPr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</p:grp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F6A37152-2905-4408-8C3F-4BDA40FE38A0}"/>
                </a:ext>
              </a:extLst>
            </p:cNvPr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>
                <a:latin typeface="HG丸ｺﾞｼｯｸM-PRO" panose="020F0600000000000000" pitchFamily="50" charset="-128"/>
                <a:ea typeface="AR丸ゴシック体M" panose="020B0609010101010101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796C143-DC92-4800-AAD2-40BE8DEA1818}"/>
              </a:ext>
            </a:extLst>
          </p:cNvPr>
          <p:cNvGrpSpPr/>
          <p:nvPr/>
        </p:nvGrpSpPr>
        <p:grpSpPr>
          <a:xfrm>
            <a:off x="3180567" y="2514638"/>
            <a:ext cx="264839" cy="1507238"/>
            <a:chOff x="8424915" y="3298840"/>
            <a:chExt cx="510944" cy="2907856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E2D2886F-05A1-4A9F-A882-C13DD1576132}"/>
                </a:ext>
              </a:extLst>
            </p:cNvPr>
            <p:cNvGrpSpPr/>
            <p:nvPr/>
          </p:nvGrpSpPr>
          <p:grpSpPr>
            <a:xfrm>
              <a:off x="8465817" y="3370849"/>
              <a:ext cx="429140" cy="2835847"/>
              <a:chOff x="1907704" y="1846245"/>
              <a:chExt cx="522921" cy="3455572"/>
            </a:xfrm>
          </p:grpSpPr>
          <p:sp>
            <p:nvSpPr>
              <p:cNvPr id="42" name="角丸四角形 2">
                <a:extLst>
                  <a:ext uri="{FF2B5EF4-FFF2-40B4-BE49-F238E27FC236}">
                    <a16:creationId xmlns:a16="http://schemas.microsoft.com/office/drawing/2014/main" id="{7BF43A1E-233E-4BAF-8F8C-28EB6AC39FDD}"/>
                  </a:ext>
                </a:extLst>
              </p:cNvPr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pattFill prst="divot">
                <a:fgClr>
                  <a:srgbClr val="FF000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  <p:sp>
            <p:nvSpPr>
              <p:cNvPr id="43" name="角丸四角形 2">
                <a:extLst>
                  <a:ext uri="{FF2B5EF4-FFF2-40B4-BE49-F238E27FC236}">
                    <a16:creationId xmlns:a16="http://schemas.microsoft.com/office/drawing/2014/main" id="{1E516135-6357-4ADF-B9BE-DC4BD6799ADA}"/>
                  </a:ext>
                </a:extLst>
              </p:cNvPr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</p:grp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D389586E-E90C-429D-BAC1-94468610973E}"/>
                </a:ext>
              </a:extLst>
            </p:cNvPr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>
                <a:latin typeface="HG丸ｺﾞｼｯｸM-PRO" panose="020F0600000000000000" pitchFamily="50" charset="-128"/>
                <a:ea typeface="AR丸ゴシック体M" panose="020B0609010101010101"/>
              </a:endParaRPr>
            </a:p>
          </p:txBody>
        </p:sp>
      </p:grpSp>
      <p:sp>
        <p:nvSpPr>
          <p:cNvPr id="9" name="テキスト ボックス 37">
            <a:extLst>
              <a:ext uri="{FF2B5EF4-FFF2-40B4-BE49-F238E27FC236}">
                <a16:creationId xmlns:a16="http://schemas.microsoft.com/office/drawing/2014/main" id="{188D6B7A-4E6E-40B0-A7C6-CF46939E34B8}"/>
              </a:ext>
            </a:extLst>
          </p:cNvPr>
          <p:cNvSpPr txBox="1"/>
          <p:nvPr/>
        </p:nvSpPr>
        <p:spPr>
          <a:xfrm>
            <a:off x="472534" y="1868054"/>
            <a:ext cx="712014" cy="523220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血液</a:t>
            </a:r>
            <a:endParaRPr kumimoji="1" lang="en-US" altLang="ja-JP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採取</a:t>
            </a:r>
          </a:p>
        </p:txBody>
      </p:sp>
      <p:sp>
        <p:nvSpPr>
          <p:cNvPr id="11" name="テキスト ボックス 39">
            <a:extLst>
              <a:ext uri="{FF2B5EF4-FFF2-40B4-BE49-F238E27FC236}">
                <a16:creationId xmlns:a16="http://schemas.microsoft.com/office/drawing/2014/main" id="{CDBA32B0-9CD9-4B9D-BB5B-D4BDF454238C}"/>
              </a:ext>
            </a:extLst>
          </p:cNvPr>
          <p:cNvSpPr txBox="1"/>
          <p:nvPr/>
        </p:nvSpPr>
        <p:spPr>
          <a:xfrm>
            <a:off x="2894750" y="1868054"/>
            <a:ext cx="972661" cy="307777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取り分け</a:t>
            </a:r>
          </a:p>
        </p:txBody>
      </p:sp>
      <p:sp>
        <p:nvSpPr>
          <p:cNvPr id="12" name="テキスト ボックス 40">
            <a:extLst>
              <a:ext uri="{FF2B5EF4-FFF2-40B4-BE49-F238E27FC236}">
                <a16:creationId xmlns:a16="http://schemas.microsoft.com/office/drawing/2014/main" id="{51D04A0C-AFBB-468F-8426-2AF41608B6B1}"/>
              </a:ext>
            </a:extLst>
          </p:cNvPr>
          <p:cNvSpPr txBox="1"/>
          <p:nvPr/>
        </p:nvSpPr>
        <p:spPr>
          <a:xfrm>
            <a:off x="1537961" y="1868054"/>
            <a:ext cx="1166095" cy="523220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遠心分離</a:t>
            </a:r>
            <a:endParaRPr kumimoji="1" lang="en-US" altLang="ja-JP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  <a:p>
            <a:r>
              <a:rPr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（</a:t>
            </a:r>
            <a:r>
              <a:rPr lang="en-US" altLang="ja-JP" sz="1400" dirty="0">
                <a:latin typeface="HG丸ｺﾞｼｯｸM-PRO" panose="020F0600000000000000" pitchFamily="50" charset="-128"/>
                <a:ea typeface="AR丸ゴシック体M" panose="020B0609010101010101"/>
              </a:rPr>
              <a:t>1</a:t>
            </a:r>
            <a:r>
              <a:rPr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回目）</a:t>
            </a:r>
            <a:endParaRPr kumimoji="1" lang="ja-JP" altLang="en-US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</p:txBody>
      </p:sp>
      <p:sp>
        <p:nvSpPr>
          <p:cNvPr id="13" name="テキスト ボックス 41">
            <a:extLst>
              <a:ext uri="{FF2B5EF4-FFF2-40B4-BE49-F238E27FC236}">
                <a16:creationId xmlns:a16="http://schemas.microsoft.com/office/drawing/2014/main" id="{EACCE231-AF4D-4042-B1B0-CD18C8EA5F6E}"/>
              </a:ext>
            </a:extLst>
          </p:cNvPr>
          <p:cNvSpPr txBox="1"/>
          <p:nvPr/>
        </p:nvSpPr>
        <p:spPr>
          <a:xfrm>
            <a:off x="4138404" y="1868054"/>
            <a:ext cx="1166095" cy="523220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遠心分離</a:t>
            </a:r>
            <a:endParaRPr kumimoji="1" lang="en-US" altLang="ja-JP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  <a:p>
            <a:r>
              <a:rPr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（</a:t>
            </a:r>
            <a:r>
              <a:rPr lang="en-US" altLang="ja-JP" sz="1400" dirty="0">
                <a:latin typeface="HG丸ｺﾞｼｯｸM-PRO" panose="020F0600000000000000" pitchFamily="50" charset="-128"/>
                <a:ea typeface="AR丸ゴシック体M" panose="020B0609010101010101"/>
              </a:rPr>
              <a:t>2</a:t>
            </a:r>
            <a:r>
              <a:rPr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回目）</a:t>
            </a:r>
            <a:endParaRPr kumimoji="1" lang="ja-JP" altLang="en-US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</p:txBody>
      </p:sp>
      <p:sp>
        <p:nvSpPr>
          <p:cNvPr id="14" name="テキスト ボックス 42">
            <a:extLst>
              <a:ext uri="{FF2B5EF4-FFF2-40B4-BE49-F238E27FC236}">
                <a16:creationId xmlns:a16="http://schemas.microsoft.com/office/drawing/2014/main" id="{FC27CF40-953F-4791-94B8-2A0A94C8C5C9}"/>
              </a:ext>
            </a:extLst>
          </p:cNvPr>
          <p:cNvSpPr txBox="1"/>
          <p:nvPr/>
        </p:nvSpPr>
        <p:spPr>
          <a:xfrm>
            <a:off x="1990565" y="2973701"/>
            <a:ext cx="810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血漿</a:t>
            </a:r>
          </a:p>
        </p:txBody>
      </p:sp>
      <p:sp>
        <p:nvSpPr>
          <p:cNvPr id="15" name="テキスト ボックス 43">
            <a:extLst>
              <a:ext uri="{FF2B5EF4-FFF2-40B4-BE49-F238E27FC236}">
                <a16:creationId xmlns:a16="http://schemas.microsoft.com/office/drawing/2014/main" id="{B654DBDF-8BFF-415B-ABB7-C69CBC17AC11}"/>
              </a:ext>
            </a:extLst>
          </p:cNvPr>
          <p:cNvSpPr txBox="1"/>
          <p:nvPr/>
        </p:nvSpPr>
        <p:spPr>
          <a:xfrm>
            <a:off x="1990565" y="3688759"/>
            <a:ext cx="810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赤血球</a:t>
            </a:r>
          </a:p>
        </p:txBody>
      </p:sp>
      <p:sp>
        <p:nvSpPr>
          <p:cNvPr id="16" name="テキスト ボックス 44">
            <a:extLst>
              <a:ext uri="{FF2B5EF4-FFF2-40B4-BE49-F238E27FC236}">
                <a16:creationId xmlns:a16="http://schemas.microsoft.com/office/drawing/2014/main" id="{2FD59CB2-FAD0-4BAC-ACC4-239B916E4793}"/>
              </a:ext>
            </a:extLst>
          </p:cNvPr>
          <p:cNvSpPr txBox="1"/>
          <p:nvPr/>
        </p:nvSpPr>
        <p:spPr>
          <a:xfrm>
            <a:off x="1990565" y="3324510"/>
            <a:ext cx="810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白血球</a:t>
            </a:r>
          </a:p>
        </p:txBody>
      </p:sp>
      <p:sp>
        <p:nvSpPr>
          <p:cNvPr id="17" name="右大かっこ 16">
            <a:extLst>
              <a:ext uri="{FF2B5EF4-FFF2-40B4-BE49-F238E27FC236}">
                <a16:creationId xmlns:a16="http://schemas.microsoft.com/office/drawing/2014/main" id="{6B2D5E03-3462-4861-B4FA-FD90328CDEF5}"/>
              </a:ext>
            </a:extLst>
          </p:cNvPr>
          <p:cNvSpPr/>
          <p:nvPr/>
        </p:nvSpPr>
        <p:spPr>
          <a:xfrm>
            <a:off x="2680098" y="3024770"/>
            <a:ext cx="121423" cy="486535"/>
          </a:xfrm>
          <a:prstGeom prst="rightBracket">
            <a:avLst>
              <a:gd name="adj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>
              <a:latin typeface="HG丸ｺﾞｼｯｸM-PRO" panose="020F0600000000000000" pitchFamily="50" charset="-128"/>
              <a:ea typeface="AR丸ゴシック体M" panose="020B0609010101010101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8517C147-E6CA-43AB-B1B4-BF86B54598EA}"/>
              </a:ext>
            </a:extLst>
          </p:cNvPr>
          <p:cNvSpPr/>
          <p:nvPr/>
        </p:nvSpPr>
        <p:spPr>
          <a:xfrm>
            <a:off x="2798174" y="2226900"/>
            <a:ext cx="527125" cy="1030103"/>
          </a:xfrm>
          <a:custGeom>
            <a:avLst/>
            <a:gdLst>
              <a:gd name="connsiteX0" fmla="*/ 0 w 527125"/>
              <a:gd name="connsiteY0" fmla="*/ 839096 h 839096"/>
              <a:gd name="connsiteX1" fmla="*/ 161365 w 527125"/>
              <a:gd name="connsiteY1" fmla="*/ 839096 h 839096"/>
              <a:gd name="connsiteX2" fmla="*/ 161365 w 527125"/>
              <a:gd name="connsiteY2" fmla="*/ 0 h 839096"/>
              <a:gd name="connsiteX3" fmla="*/ 527125 w 527125"/>
              <a:gd name="connsiteY3" fmla="*/ 0 h 839096"/>
              <a:gd name="connsiteX4" fmla="*/ 527125 w 527125"/>
              <a:gd name="connsiteY4" fmla="*/ 75303 h 839096"/>
              <a:gd name="connsiteX0" fmla="*/ 0 w 527125"/>
              <a:gd name="connsiteY0" fmla="*/ 839096 h 839096"/>
              <a:gd name="connsiteX1" fmla="*/ 161365 w 527125"/>
              <a:gd name="connsiteY1" fmla="*/ 839096 h 839096"/>
              <a:gd name="connsiteX2" fmla="*/ 161365 w 527125"/>
              <a:gd name="connsiteY2" fmla="*/ 0 h 839096"/>
              <a:gd name="connsiteX3" fmla="*/ 527125 w 527125"/>
              <a:gd name="connsiteY3" fmla="*/ 0 h 839096"/>
              <a:gd name="connsiteX4" fmla="*/ 516367 w 527125"/>
              <a:gd name="connsiteY4" fmla="*/ 210052 h 83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125" h="839096">
                <a:moveTo>
                  <a:pt x="0" y="839096"/>
                </a:moveTo>
                <a:lnTo>
                  <a:pt x="161365" y="839096"/>
                </a:lnTo>
                <a:lnTo>
                  <a:pt x="161365" y="0"/>
                </a:lnTo>
                <a:lnTo>
                  <a:pt x="527125" y="0"/>
                </a:lnTo>
                <a:lnTo>
                  <a:pt x="516367" y="210052"/>
                </a:lnTo>
              </a:path>
            </a:pathLst>
          </a:custGeom>
          <a:noFill/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>
              <a:latin typeface="HG丸ｺﾞｼｯｸM-PRO" panose="020F0600000000000000" pitchFamily="50" charset="-128"/>
              <a:ea typeface="AR丸ゴシック体M" panose="020B0609010101010101"/>
            </a:endParaRPr>
          </a:p>
        </p:txBody>
      </p:sp>
      <p:sp>
        <p:nvSpPr>
          <p:cNvPr id="19" name="テキスト ボックス 47">
            <a:extLst>
              <a:ext uri="{FF2B5EF4-FFF2-40B4-BE49-F238E27FC236}">
                <a16:creationId xmlns:a16="http://schemas.microsoft.com/office/drawing/2014/main" id="{6FD0FDE6-893A-4F81-9F24-0537443BFE3C}"/>
              </a:ext>
            </a:extLst>
          </p:cNvPr>
          <p:cNvSpPr txBox="1"/>
          <p:nvPr/>
        </p:nvSpPr>
        <p:spPr>
          <a:xfrm>
            <a:off x="3498465" y="3330884"/>
            <a:ext cx="8109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血漿・</a:t>
            </a:r>
            <a:endParaRPr kumimoji="1" lang="en-US" altLang="ja-JP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  <a:p>
            <a:r>
              <a:rPr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白血球など</a:t>
            </a:r>
            <a:endParaRPr kumimoji="1" lang="ja-JP" altLang="en-US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</p:txBody>
      </p:sp>
      <p:sp>
        <p:nvSpPr>
          <p:cNvPr id="20" name="テキスト ボックス 48">
            <a:extLst>
              <a:ext uri="{FF2B5EF4-FFF2-40B4-BE49-F238E27FC236}">
                <a16:creationId xmlns:a16="http://schemas.microsoft.com/office/drawing/2014/main" id="{6E0DC215-F4EE-4824-9689-66FE88EE57C6}"/>
              </a:ext>
            </a:extLst>
          </p:cNvPr>
          <p:cNvSpPr txBox="1"/>
          <p:nvPr/>
        </p:nvSpPr>
        <p:spPr>
          <a:xfrm>
            <a:off x="5475278" y="1863413"/>
            <a:ext cx="1042511" cy="523220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上澄みを</a:t>
            </a:r>
            <a:endParaRPr kumimoji="1" lang="en-US" altLang="ja-JP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  <a:p>
            <a:r>
              <a:rPr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取り除く</a:t>
            </a:r>
            <a:endParaRPr kumimoji="1" lang="ja-JP" altLang="en-US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4230115-A373-4BF2-ABF7-FB86C535029B}"/>
              </a:ext>
            </a:extLst>
          </p:cNvPr>
          <p:cNvGrpSpPr/>
          <p:nvPr/>
        </p:nvGrpSpPr>
        <p:grpSpPr>
          <a:xfrm>
            <a:off x="5810845" y="2516294"/>
            <a:ext cx="264839" cy="1507239"/>
            <a:chOff x="8424915" y="3298840"/>
            <a:chExt cx="510944" cy="2907858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BE8F8F3B-E67F-490D-88B6-C03C119CACF4}"/>
                </a:ext>
              </a:extLst>
            </p:cNvPr>
            <p:cNvGrpSpPr/>
            <p:nvPr/>
          </p:nvGrpSpPr>
          <p:grpSpPr>
            <a:xfrm>
              <a:off x="8465818" y="3370849"/>
              <a:ext cx="420983" cy="2835849"/>
              <a:chOff x="1907704" y="1846245"/>
              <a:chExt cx="512981" cy="3455572"/>
            </a:xfrm>
          </p:grpSpPr>
          <p:sp>
            <p:nvSpPr>
              <p:cNvPr id="28" name="角丸四角形 2">
                <a:extLst>
                  <a:ext uri="{FF2B5EF4-FFF2-40B4-BE49-F238E27FC236}">
                    <a16:creationId xmlns:a16="http://schemas.microsoft.com/office/drawing/2014/main" id="{3B7805A3-99AF-4726-88B5-3EB4797E939C}"/>
                  </a:ext>
                </a:extLst>
              </p:cNvPr>
              <p:cNvSpPr/>
              <p:nvPr/>
            </p:nvSpPr>
            <p:spPr>
              <a:xfrm>
                <a:off x="1908717" y="4827668"/>
                <a:ext cx="511968" cy="472393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2095 w 521907"/>
                  <a:gd name="connsiteY5" fmla="*/ 786634 h 1249085"/>
                  <a:gd name="connsiteX0" fmla="*/ 506215 w 511968"/>
                  <a:gd name="connsiteY0" fmla="*/ 0 h 472393"/>
                  <a:gd name="connsiteX1" fmla="*/ 511968 w 511968"/>
                  <a:gd name="connsiteY1" fmla="*/ 216409 h 472393"/>
                  <a:gd name="connsiteX2" fmla="*/ 255984 w 511968"/>
                  <a:gd name="connsiteY2" fmla="*/ 472393 h 472393"/>
                  <a:gd name="connsiteX3" fmla="*/ 255984 w 511968"/>
                  <a:gd name="connsiteY3" fmla="*/ 472393 h 472393"/>
                  <a:gd name="connsiteX4" fmla="*/ 0 w 511968"/>
                  <a:gd name="connsiteY4" fmla="*/ 216409 h 472393"/>
                  <a:gd name="connsiteX5" fmla="*/ 2095 w 511968"/>
                  <a:gd name="connsiteY5" fmla="*/ 9942 h 472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472393">
                    <a:moveTo>
                      <a:pt x="506215" y="0"/>
                    </a:moveTo>
                    <a:lnTo>
                      <a:pt x="511968" y="216409"/>
                    </a:lnTo>
                    <a:cubicBezTo>
                      <a:pt x="511968" y="357785"/>
                      <a:pt x="397360" y="472393"/>
                      <a:pt x="255984" y="472393"/>
                    </a:cubicBezTo>
                    <a:lnTo>
                      <a:pt x="255984" y="472393"/>
                    </a:lnTo>
                    <a:cubicBezTo>
                      <a:pt x="114608" y="472393"/>
                      <a:pt x="0" y="357785"/>
                      <a:pt x="0" y="216409"/>
                    </a:cubicBezTo>
                    <a:cubicBezTo>
                      <a:pt x="3313" y="-111312"/>
                      <a:pt x="-1218" y="337663"/>
                      <a:pt x="2095" y="9942"/>
                    </a:cubicBezTo>
                  </a:path>
                </a:pathLst>
              </a:custGeom>
              <a:gradFill>
                <a:gsLst>
                  <a:gs pos="0">
                    <a:srgbClr val="FFFF00"/>
                  </a:gs>
                  <a:gs pos="4900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  <p:sp>
            <p:nvSpPr>
              <p:cNvPr id="29" name="角丸四角形 2">
                <a:extLst>
                  <a:ext uri="{FF2B5EF4-FFF2-40B4-BE49-F238E27FC236}">
                    <a16:creationId xmlns:a16="http://schemas.microsoft.com/office/drawing/2014/main" id="{0F8ADA49-DD87-4BCB-B031-D2E90D31F240}"/>
                  </a:ext>
                </a:extLst>
              </p:cNvPr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>
                  <a:latin typeface="HG丸ｺﾞｼｯｸM-PRO" panose="020F0600000000000000" pitchFamily="50" charset="-128"/>
                  <a:ea typeface="AR丸ゴシック体M" panose="020B0609010101010101"/>
                </a:endParaRPr>
              </a:p>
            </p:txBody>
          </p:sp>
        </p:grp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10C2161-1EB9-4C83-A5D1-EEFCFCC59BF6}"/>
                </a:ext>
              </a:extLst>
            </p:cNvPr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>
                <a:latin typeface="HG丸ｺﾞｼｯｸM-PRO" panose="020F0600000000000000" pitchFamily="50" charset="-128"/>
                <a:ea typeface="AR丸ゴシック体M" panose="020B0609010101010101"/>
              </a:endParaRPr>
            </a:p>
          </p:txBody>
        </p:sp>
      </p:grpSp>
      <p:sp>
        <p:nvSpPr>
          <p:cNvPr id="22" name="テキスト ボックス 54">
            <a:extLst>
              <a:ext uri="{FF2B5EF4-FFF2-40B4-BE49-F238E27FC236}">
                <a16:creationId xmlns:a16="http://schemas.microsoft.com/office/drawing/2014/main" id="{B23578F5-7AD0-4DF4-B468-3605B9057E6E}"/>
              </a:ext>
            </a:extLst>
          </p:cNvPr>
          <p:cNvSpPr txBox="1"/>
          <p:nvPr/>
        </p:nvSpPr>
        <p:spPr>
          <a:xfrm>
            <a:off x="4755050" y="2962704"/>
            <a:ext cx="942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>
                <a:latin typeface="HG丸ｺﾞｼｯｸM-PRO" panose="020F0600000000000000" pitchFamily="50" charset="-128"/>
                <a:ea typeface="AR丸ゴシック体M" panose="020B0609010101010101"/>
              </a:rPr>
              <a:t>PRP</a:t>
            </a:r>
            <a:r>
              <a:rPr kumimoji="1" lang="ja-JP" altLang="en-US" sz="1400" dirty="0">
                <a:latin typeface="HG丸ｺﾞｼｯｸM-PRO" panose="020F0600000000000000" pitchFamily="50" charset="-128"/>
                <a:ea typeface="AR丸ゴシック体M" panose="020B0609010101010101"/>
              </a:rPr>
              <a:t>以外の血漿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1E5D7BB-B563-4FEB-B01C-3852A8C6A834}"/>
              </a:ext>
            </a:extLst>
          </p:cNvPr>
          <p:cNvCxnSpPr>
            <a:cxnSpLocks/>
          </p:cNvCxnSpPr>
          <p:nvPr/>
        </p:nvCxnSpPr>
        <p:spPr>
          <a:xfrm flipV="1">
            <a:off x="4623579" y="3478398"/>
            <a:ext cx="436860" cy="1890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61">
            <a:extLst>
              <a:ext uri="{FF2B5EF4-FFF2-40B4-BE49-F238E27FC236}">
                <a16:creationId xmlns:a16="http://schemas.microsoft.com/office/drawing/2014/main" id="{BF42D82B-6C84-4EA4-83B7-8CED7866D3F5}"/>
              </a:ext>
            </a:extLst>
          </p:cNvPr>
          <p:cNvSpPr txBox="1"/>
          <p:nvPr/>
        </p:nvSpPr>
        <p:spPr>
          <a:xfrm>
            <a:off x="6047044" y="3485924"/>
            <a:ext cx="810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>
                <a:latin typeface="HG丸ｺﾞｼｯｸM-PRO" panose="020F0600000000000000" pitchFamily="50" charset="-128"/>
                <a:ea typeface="AR丸ゴシック体M" panose="020B0609010101010101"/>
              </a:rPr>
              <a:t>PRP</a:t>
            </a:r>
            <a:endParaRPr kumimoji="1" lang="ja-JP" altLang="en-US" sz="1400" dirty="0">
              <a:latin typeface="HG丸ｺﾞｼｯｸM-PRO" panose="020F0600000000000000" pitchFamily="50" charset="-128"/>
              <a:ea typeface="AR丸ゴシック体M" panose="020B0609010101010101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2F360C44-AFF9-43DF-BCAB-0AB235FA5D9E}"/>
              </a:ext>
            </a:extLst>
          </p:cNvPr>
          <p:cNvCxnSpPr>
            <a:cxnSpLocks/>
          </p:cNvCxnSpPr>
          <p:nvPr/>
        </p:nvCxnSpPr>
        <p:spPr>
          <a:xfrm flipV="1">
            <a:off x="5987321" y="3821842"/>
            <a:ext cx="176822" cy="765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8E1622F-A74F-4D35-89F7-9A79291591CE}"/>
              </a:ext>
            </a:extLst>
          </p:cNvPr>
          <p:cNvSpPr txBox="1"/>
          <p:nvPr/>
        </p:nvSpPr>
        <p:spPr>
          <a:xfrm>
            <a:off x="348250" y="1244630"/>
            <a:ext cx="214513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PRP</a:t>
            </a:r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の調製（</a:t>
            </a:r>
            <a:r>
              <a:rPr kumimoji="1" lang="en-US" altLang="ja-JP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2</a:t>
            </a:r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回法）</a:t>
            </a:r>
            <a:endParaRPr lang="ja-JP" altLang="en-US" sz="16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FFC44F7A-A4ED-48B6-9140-747DB40198DF}"/>
              </a:ext>
            </a:extLst>
          </p:cNvPr>
          <p:cNvGrpSpPr/>
          <p:nvPr/>
        </p:nvGrpSpPr>
        <p:grpSpPr>
          <a:xfrm>
            <a:off x="826448" y="6081433"/>
            <a:ext cx="260904" cy="1487337"/>
            <a:chOff x="8311479" y="3331154"/>
            <a:chExt cx="510944" cy="2912744"/>
          </a:xfrm>
        </p:grpSpPr>
        <p:sp>
          <p:nvSpPr>
            <p:cNvPr id="59" name="角丸四角形 2">
              <a:extLst>
                <a:ext uri="{FF2B5EF4-FFF2-40B4-BE49-F238E27FC236}">
                  <a16:creationId xmlns:a16="http://schemas.microsoft.com/office/drawing/2014/main" id="{A0952ED9-768A-4AF1-83E6-28A1C0C49A3F}"/>
                </a:ext>
              </a:extLst>
            </p:cNvPr>
            <p:cNvSpPr/>
            <p:nvPr/>
          </p:nvSpPr>
          <p:spPr>
            <a:xfrm>
              <a:off x="8356873" y="4060032"/>
              <a:ext cx="420880" cy="2183865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  <a:gd name="connsiteX0" fmla="*/ 521907 w 521907"/>
                <a:gd name="connsiteY0" fmla="*/ 2236304 h 3455572"/>
                <a:gd name="connsiteX1" fmla="*/ 511968 w 521907"/>
                <a:gd name="connsiteY1" fmla="*/ 3199588 h 3455572"/>
                <a:gd name="connsiteX2" fmla="*/ 255984 w 521907"/>
                <a:gd name="connsiteY2" fmla="*/ 3455572 h 3455572"/>
                <a:gd name="connsiteX3" fmla="*/ 255984 w 521907"/>
                <a:gd name="connsiteY3" fmla="*/ 3455572 h 3455572"/>
                <a:gd name="connsiteX4" fmla="*/ 0 w 521907"/>
                <a:gd name="connsiteY4" fmla="*/ 3199588 h 3455572"/>
                <a:gd name="connsiteX5" fmla="*/ 0 w 521907"/>
                <a:gd name="connsiteY5" fmla="*/ 0 h 3455572"/>
                <a:gd name="connsiteX0" fmla="*/ 521907 w 521907"/>
                <a:gd name="connsiteY0" fmla="*/ 19878 h 1239146"/>
                <a:gd name="connsiteX1" fmla="*/ 511968 w 521907"/>
                <a:gd name="connsiteY1" fmla="*/ 983162 h 1239146"/>
                <a:gd name="connsiteX2" fmla="*/ 255984 w 521907"/>
                <a:gd name="connsiteY2" fmla="*/ 1239146 h 1239146"/>
                <a:gd name="connsiteX3" fmla="*/ 255984 w 521907"/>
                <a:gd name="connsiteY3" fmla="*/ 1239146 h 1239146"/>
                <a:gd name="connsiteX4" fmla="*/ 0 w 521907"/>
                <a:gd name="connsiteY4" fmla="*/ 983162 h 1239146"/>
                <a:gd name="connsiteX5" fmla="*/ 9939 w 521907"/>
                <a:gd name="connsiteY5" fmla="*/ 0 h 1239146"/>
                <a:gd name="connsiteX0" fmla="*/ 521907 w 521907"/>
                <a:gd name="connsiteY0" fmla="*/ 0 h 1249085"/>
                <a:gd name="connsiteX1" fmla="*/ 511968 w 521907"/>
                <a:gd name="connsiteY1" fmla="*/ 993101 h 1249085"/>
                <a:gd name="connsiteX2" fmla="*/ 255984 w 521907"/>
                <a:gd name="connsiteY2" fmla="*/ 1249085 h 1249085"/>
                <a:gd name="connsiteX3" fmla="*/ 255984 w 521907"/>
                <a:gd name="connsiteY3" fmla="*/ 1249085 h 1249085"/>
                <a:gd name="connsiteX4" fmla="*/ 0 w 521907"/>
                <a:gd name="connsiteY4" fmla="*/ 993101 h 1249085"/>
                <a:gd name="connsiteX5" fmla="*/ 9939 w 521907"/>
                <a:gd name="connsiteY5" fmla="*/ 9939 h 1249085"/>
                <a:gd name="connsiteX0" fmla="*/ 511295 w 512852"/>
                <a:gd name="connsiteY0" fmla="*/ 0 h 2787779"/>
                <a:gd name="connsiteX1" fmla="*/ 511968 w 512852"/>
                <a:gd name="connsiteY1" fmla="*/ 2531795 h 2787779"/>
                <a:gd name="connsiteX2" fmla="*/ 255984 w 512852"/>
                <a:gd name="connsiteY2" fmla="*/ 2787779 h 2787779"/>
                <a:gd name="connsiteX3" fmla="*/ 255984 w 512852"/>
                <a:gd name="connsiteY3" fmla="*/ 2787779 h 2787779"/>
                <a:gd name="connsiteX4" fmla="*/ 0 w 512852"/>
                <a:gd name="connsiteY4" fmla="*/ 2531795 h 2787779"/>
                <a:gd name="connsiteX5" fmla="*/ 9939 w 512852"/>
                <a:gd name="connsiteY5" fmla="*/ 1548633 h 2787779"/>
                <a:gd name="connsiteX0" fmla="*/ 511968 w 513525"/>
                <a:gd name="connsiteY0" fmla="*/ 673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968 w 513525"/>
                <a:gd name="connsiteY0" fmla="*/ 181072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32508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21910 w 521910"/>
                <a:gd name="connsiteY0" fmla="*/ 0 h 2639216"/>
                <a:gd name="connsiteX1" fmla="*/ 511972 w 521910"/>
                <a:gd name="connsiteY1" fmla="*/ 2383232 h 2639216"/>
                <a:gd name="connsiteX2" fmla="*/ 255988 w 521910"/>
                <a:gd name="connsiteY2" fmla="*/ 2639216 h 2639216"/>
                <a:gd name="connsiteX3" fmla="*/ 255988 w 521910"/>
                <a:gd name="connsiteY3" fmla="*/ 2639216 h 2639216"/>
                <a:gd name="connsiteX4" fmla="*/ 4 w 521910"/>
                <a:gd name="connsiteY4" fmla="*/ 2383232 h 2639216"/>
                <a:gd name="connsiteX5" fmla="*/ 9943 w 521910"/>
                <a:gd name="connsiteY5" fmla="*/ 20551 h 2639216"/>
                <a:gd name="connsiteX0" fmla="*/ 521910 w 521910"/>
                <a:gd name="connsiteY0" fmla="*/ 21895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21910 w 521910"/>
                <a:gd name="connsiteY0" fmla="*/ 671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11298 w 512856"/>
                <a:gd name="connsiteY0" fmla="*/ 0 h 2649829"/>
                <a:gd name="connsiteX1" fmla="*/ 511972 w 512856"/>
                <a:gd name="connsiteY1" fmla="*/ 2393845 h 2649829"/>
                <a:gd name="connsiteX2" fmla="*/ 255988 w 512856"/>
                <a:gd name="connsiteY2" fmla="*/ 2649829 h 2649829"/>
                <a:gd name="connsiteX3" fmla="*/ 255988 w 512856"/>
                <a:gd name="connsiteY3" fmla="*/ 2649829 h 2649829"/>
                <a:gd name="connsiteX4" fmla="*/ 4 w 512856"/>
                <a:gd name="connsiteY4" fmla="*/ 2393845 h 2649829"/>
                <a:gd name="connsiteX5" fmla="*/ 9943 w 512856"/>
                <a:gd name="connsiteY5" fmla="*/ 31164 h 2649829"/>
                <a:gd name="connsiteX0" fmla="*/ 511298 w 512856"/>
                <a:gd name="connsiteY0" fmla="*/ 11282 h 2661111"/>
                <a:gd name="connsiteX1" fmla="*/ 511972 w 512856"/>
                <a:gd name="connsiteY1" fmla="*/ 2405127 h 2661111"/>
                <a:gd name="connsiteX2" fmla="*/ 255988 w 512856"/>
                <a:gd name="connsiteY2" fmla="*/ 2661111 h 2661111"/>
                <a:gd name="connsiteX3" fmla="*/ 255988 w 512856"/>
                <a:gd name="connsiteY3" fmla="*/ 2661111 h 2661111"/>
                <a:gd name="connsiteX4" fmla="*/ 4 w 512856"/>
                <a:gd name="connsiteY4" fmla="*/ 2405127 h 2661111"/>
                <a:gd name="connsiteX5" fmla="*/ 9943 w 512856"/>
                <a:gd name="connsiteY5" fmla="*/ 0 h 266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2856" h="2661111">
                  <a:moveTo>
                    <a:pt x="511298" y="11282"/>
                  </a:moveTo>
                  <a:cubicBezTo>
                    <a:pt x="507985" y="342316"/>
                    <a:pt x="515285" y="2074093"/>
                    <a:pt x="511972" y="2405127"/>
                  </a:cubicBezTo>
                  <a:cubicBezTo>
                    <a:pt x="511972" y="2546503"/>
                    <a:pt x="397364" y="2661111"/>
                    <a:pt x="255988" y="2661111"/>
                  </a:cubicBezTo>
                  <a:lnTo>
                    <a:pt x="255988" y="2661111"/>
                  </a:lnTo>
                  <a:cubicBezTo>
                    <a:pt x="114612" y="2661111"/>
                    <a:pt x="4" y="2546503"/>
                    <a:pt x="4" y="2405127"/>
                  </a:cubicBezTo>
                  <a:cubicBezTo>
                    <a:pt x="-220" y="1560971"/>
                    <a:pt x="10167" y="844156"/>
                    <a:pt x="9943" y="0"/>
                  </a:cubicBezTo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角丸四角形 2">
              <a:extLst>
                <a:ext uri="{FF2B5EF4-FFF2-40B4-BE49-F238E27FC236}">
                  <a16:creationId xmlns:a16="http://schemas.microsoft.com/office/drawing/2014/main" id="{1BE61FA0-9125-48BB-AEDE-1FB69485AB5A}"/>
                </a:ext>
              </a:extLst>
            </p:cNvPr>
            <p:cNvSpPr/>
            <p:nvPr/>
          </p:nvSpPr>
          <p:spPr>
            <a:xfrm>
              <a:off x="8356876" y="3408052"/>
              <a:ext cx="420151" cy="2835846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1968" h="3455572">
                  <a:moveTo>
                    <a:pt x="511968" y="0"/>
                  </a:moveTo>
                  <a:lnTo>
                    <a:pt x="511968" y="3199588"/>
                  </a:lnTo>
                  <a:cubicBezTo>
                    <a:pt x="511968" y="3340964"/>
                    <a:pt x="397360" y="3455572"/>
                    <a:pt x="255984" y="3455572"/>
                  </a:cubicBezTo>
                  <a:lnTo>
                    <a:pt x="255984" y="3455572"/>
                  </a:lnTo>
                  <a:cubicBezTo>
                    <a:pt x="114608" y="3455572"/>
                    <a:pt x="0" y="3340964"/>
                    <a:pt x="0" y="3199588"/>
                  </a:cubicBez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39E7CD32-3F0E-41D1-92B4-17D1F42412E8}"/>
                </a:ext>
              </a:extLst>
            </p:cNvPr>
            <p:cNvSpPr/>
            <p:nvPr/>
          </p:nvSpPr>
          <p:spPr>
            <a:xfrm>
              <a:off x="8311479" y="3331154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593AE9C-35B1-4E4D-A99F-F1D04B084136}"/>
              </a:ext>
            </a:extLst>
          </p:cNvPr>
          <p:cNvGrpSpPr/>
          <p:nvPr/>
        </p:nvGrpSpPr>
        <p:grpSpPr>
          <a:xfrm>
            <a:off x="1974885" y="6060785"/>
            <a:ext cx="264971" cy="1507985"/>
            <a:chOff x="8979727" y="3337486"/>
            <a:chExt cx="510944" cy="2907854"/>
          </a:xfrm>
        </p:grpSpPr>
        <p:sp>
          <p:nvSpPr>
            <p:cNvPr id="63" name="角丸四角形 2">
              <a:extLst>
                <a:ext uri="{FF2B5EF4-FFF2-40B4-BE49-F238E27FC236}">
                  <a16:creationId xmlns:a16="http://schemas.microsoft.com/office/drawing/2014/main" id="{7762A228-E72B-4AEF-BAE3-AC2DF38D85B4}"/>
                </a:ext>
              </a:extLst>
            </p:cNvPr>
            <p:cNvSpPr/>
            <p:nvPr/>
          </p:nvSpPr>
          <p:spPr>
            <a:xfrm>
              <a:off x="9020517" y="5057864"/>
              <a:ext cx="429254" cy="1186034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  <a:gd name="connsiteX0" fmla="*/ 521907 w 521907"/>
                <a:gd name="connsiteY0" fmla="*/ 2236304 h 3455572"/>
                <a:gd name="connsiteX1" fmla="*/ 511968 w 521907"/>
                <a:gd name="connsiteY1" fmla="*/ 3199588 h 3455572"/>
                <a:gd name="connsiteX2" fmla="*/ 255984 w 521907"/>
                <a:gd name="connsiteY2" fmla="*/ 3455572 h 3455572"/>
                <a:gd name="connsiteX3" fmla="*/ 255984 w 521907"/>
                <a:gd name="connsiteY3" fmla="*/ 3455572 h 3455572"/>
                <a:gd name="connsiteX4" fmla="*/ 0 w 521907"/>
                <a:gd name="connsiteY4" fmla="*/ 3199588 h 3455572"/>
                <a:gd name="connsiteX5" fmla="*/ 0 w 521907"/>
                <a:gd name="connsiteY5" fmla="*/ 0 h 3455572"/>
                <a:gd name="connsiteX0" fmla="*/ 521907 w 521907"/>
                <a:gd name="connsiteY0" fmla="*/ 19878 h 1239146"/>
                <a:gd name="connsiteX1" fmla="*/ 511968 w 521907"/>
                <a:gd name="connsiteY1" fmla="*/ 983162 h 1239146"/>
                <a:gd name="connsiteX2" fmla="*/ 255984 w 521907"/>
                <a:gd name="connsiteY2" fmla="*/ 1239146 h 1239146"/>
                <a:gd name="connsiteX3" fmla="*/ 255984 w 521907"/>
                <a:gd name="connsiteY3" fmla="*/ 1239146 h 1239146"/>
                <a:gd name="connsiteX4" fmla="*/ 0 w 521907"/>
                <a:gd name="connsiteY4" fmla="*/ 983162 h 1239146"/>
                <a:gd name="connsiteX5" fmla="*/ 9939 w 521907"/>
                <a:gd name="connsiteY5" fmla="*/ 0 h 1239146"/>
                <a:gd name="connsiteX0" fmla="*/ 521907 w 521907"/>
                <a:gd name="connsiteY0" fmla="*/ 0 h 1249085"/>
                <a:gd name="connsiteX1" fmla="*/ 511968 w 521907"/>
                <a:gd name="connsiteY1" fmla="*/ 993101 h 1249085"/>
                <a:gd name="connsiteX2" fmla="*/ 255984 w 521907"/>
                <a:gd name="connsiteY2" fmla="*/ 1249085 h 1249085"/>
                <a:gd name="connsiteX3" fmla="*/ 255984 w 521907"/>
                <a:gd name="connsiteY3" fmla="*/ 1249085 h 1249085"/>
                <a:gd name="connsiteX4" fmla="*/ 0 w 521907"/>
                <a:gd name="connsiteY4" fmla="*/ 993101 h 1249085"/>
                <a:gd name="connsiteX5" fmla="*/ 9939 w 521907"/>
                <a:gd name="connsiteY5" fmla="*/ 9939 h 1249085"/>
                <a:gd name="connsiteX0" fmla="*/ 523060 w 523060"/>
                <a:gd name="connsiteY0" fmla="*/ 270979 h 1520064"/>
                <a:gd name="connsiteX1" fmla="*/ 513121 w 523060"/>
                <a:gd name="connsiteY1" fmla="*/ 1264080 h 1520064"/>
                <a:gd name="connsiteX2" fmla="*/ 257137 w 523060"/>
                <a:gd name="connsiteY2" fmla="*/ 1520064 h 1520064"/>
                <a:gd name="connsiteX3" fmla="*/ 257137 w 523060"/>
                <a:gd name="connsiteY3" fmla="*/ 1520064 h 1520064"/>
                <a:gd name="connsiteX4" fmla="*/ 1153 w 523060"/>
                <a:gd name="connsiteY4" fmla="*/ 1264080 h 1520064"/>
                <a:gd name="connsiteX5" fmla="*/ 0 w 523060"/>
                <a:gd name="connsiteY5" fmla="*/ 559 h 1520064"/>
                <a:gd name="connsiteX6" fmla="*/ 11092 w 523060"/>
                <a:gd name="connsiteY6" fmla="*/ 280918 h 1520064"/>
                <a:gd name="connsiteX0" fmla="*/ 523060 w 523060"/>
                <a:gd name="connsiteY0" fmla="*/ 374837 h 1623922"/>
                <a:gd name="connsiteX1" fmla="*/ 513121 w 523060"/>
                <a:gd name="connsiteY1" fmla="*/ 1367938 h 1623922"/>
                <a:gd name="connsiteX2" fmla="*/ 257137 w 523060"/>
                <a:gd name="connsiteY2" fmla="*/ 1623922 h 1623922"/>
                <a:gd name="connsiteX3" fmla="*/ 257137 w 523060"/>
                <a:gd name="connsiteY3" fmla="*/ 1623922 h 1623922"/>
                <a:gd name="connsiteX4" fmla="*/ 1153 w 523060"/>
                <a:gd name="connsiteY4" fmla="*/ 1367938 h 1623922"/>
                <a:gd name="connsiteX5" fmla="*/ 0 w 523060"/>
                <a:gd name="connsiteY5" fmla="*/ 423 h 1623922"/>
                <a:gd name="connsiteX6" fmla="*/ 11092 w 523060"/>
                <a:gd name="connsiteY6" fmla="*/ 384776 h 1623922"/>
                <a:gd name="connsiteX0" fmla="*/ 523060 w 523060"/>
                <a:gd name="connsiteY0" fmla="*/ 375302 h 1624387"/>
                <a:gd name="connsiteX1" fmla="*/ 513121 w 523060"/>
                <a:gd name="connsiteY1" fmla="*/ 1368403 h 1624387"/>
                <a:gd name="connsiteX2" fmla="*/ 257137 w 523060"/>
                <a:gd name="connsiteY2" fmla="*/ 1624387 h 1624387"/>
                <a:gd name="connsiteX3" fmla="*/ 257137 w 523060"/>
                <a:gd name="connsiteY3" fmla="*/ 1624387 h 1624387"/>
                <a:gd name="connsiteX4" fmla="*/ 1153 w 523060"/>
                <a:gd name="connsiteY4" fmla="*/ 1368403 h 1624387"/>
                <a:gd name="connsiteX5" fmla="*/ 0 w 523060"/>
                <a:gd name="connsiteY5" fmla="*/ 888 h 1624387"/>
                <a:gd name="connsiteX6" fmla="*/ 233938 w 523060"/>
                <a:gd name="connsiteY6" fmla="*/ 162396 h 1624387"/>
                <a:gd name="connsiteX0" fmla="*/ 523060 w 523060"/>
                <a:gd name="connsiteY0" fmla="*/ 583291 h 1624387"/>
                <a:gd name="connsiteX1" fmla="*/ 513121 w 523060"/>
                <a:gd name="connsiteY1" fmla="*/ 1368403 h 1624387"/>
                <a:gd name="connsiteX2" fmla="*/ 257137 w 523060"/>
                <a:gd name="connsiteY2" fmla="*/ 1624387 h 1624387"/>
                <a:gd name="connsiteX3" fmla="*/ 257137 w 523060"/>
                <a:gd name="connsiteY3" fmla="*/ 1624387 h 1624387"/>
                <a:gd name="connsiteX4" fmla="*/ 1153 w 523060"/>
                <a:gd name="connsiteY4" fmla="*/ 1368403 h 1624387"/>
                <a:gd name="connsiteX5" fmla="*/ 0 w 523060"/>
                <a:gd name="connsiteY5" fmla="*/ 888 h 1624387"/>
                <a:gd name="connsiteX6" fmla="*/ 233938 w 523060"/>
                <a:gd name="connsiteY6" fmla="*/ 162396 h 1624387"/>
                <a:gd name="connsiteX0" fmla="*/ 523060 w 523060"/>
                <a:gd name="connsiteY0" fmla="*/ 420895 h 1461991"/>
                <a:gd name="connsiteX1" fmla="*/ 513121 w 523060"/>
                <a:gd name="connsiteY1" fmla="*/ 1206007 h 1461991"/>
                <a:gd name="connsiteX2" fmla="*/ 257137 w 523060"/>
                <a:gd name="connsiteY2" fmla="*/ 1461991 h 1461991"/>
                <a:gd name="connsiteX3" fmla="*/ 257137 w 523060"/>
                <a:gd name="connsiteY3" fmla="*/ 1461991 h 1461991"/>
                <a:gd name="connsiteX4" fmla="*/ 1153 w 523060"/>
                <a:gd name="connsiteY4" fmla="*/ 1206007 h 1461991"/>
                <a:gd name="connsiteX5" fmla="*/ 0 w 523060"/>
                <a:gd name="connsiteY5" fmla="*/ 16769 h 1461991"/>
                <a:gd name="connsiteX6" fmla="*/ 233938 w 523060"/>
                <a:gd name="connsiteY6" fmla="*/ 0 h 1461991"/>
                <a:gd name="connsiteX0" fmla="*/ 523060 w 523060"/>
                <a:gd name="connsiteY0" fmla="*/ 405085 h 1446181"/>
                <a:gd name="connsiteX1" fmla="*/ 513121 w 523060"/>
                <a:gd name="connsiteY1" fmla="*/ 1190197 h 1446181"/>
                <a:gd name="connsiteX2" fmla="*/ 257137 w 523060"/>
                <a:gd name="connsiteY2" fmla="*/ 1446181 h 1446181"/>
                <a:gd name="connsiteX3" fmla="*/ 257137 w 523060"/>
                <a:gd name="connsiteY3" fmla="*/ 1446181 h 1446181"/>
                <a:gd name="connsiteX4" fmla="*/ 1153 w 523060"/>
                <a:gd name="connsiteY4" fmla="*/ 1190197 h 1446181"/>
                <a:gd name="connsiteX5" fmla="*/ 0 w 523060"/>
                <a:gd name="connsiteY5" fmla="*/ 959 h 1446181"/>
                <a:gd name="connsiteX6" fmla="*/ 233938 w 523060"/>
                <a:gd name="connsiteY6" fmla="*/ 147610 h 1446181"/>
                <a:gd name="connsiteX0" fmla="*/ 523060 w 523060"/>
                <a:gd name="connsiteY0" fmla="*/ 404126 h 1445222"/>
                <a:gd name="connsiteX1" fmla="*/ 513121 w 523060"/>
                <a:gd name="connsiteY1" fmla="*/ 1189238 h 1445222"/>
                <a:gd name="connsiteX2" fmla="*/ 257137 w 523060"/>
                <a:gd name="connsiteY2" fmla="*/ 1445222 h 1445222"/>
                <a:gd name="connsiteX3" fmla="*/ 257137 w 523060"/>
                <a:gd name="connsiteY3" fmla="*/ 1445222 h 1445222"/>
                <a:gd name="connsiteX4" fmla="*/ 1153 w 523060"/>
                <a:gd name="connsiteY4" fmla="*/ 1189238 h 1445222"/>
                <a:gd name="connsiteX5" fmla="*/ 0 w 523060"/>
                <a:gd name="connsiteY5" fmla="*/ 0 h 1445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3060" h="1445222">
                  <a:moveTo>
                    <a:pt x="523060" y="404126"/>
                  </a:moveTo>
                  <a:lnTo>
                    <a:pt x="513121" y="1189238"/>
                  </a:lnTo>
                  <a:cubicBezTo>
                    <a:pt x="513121" y="1330614"/>
                    <a:pt x="398513" y="1445222"/>
                    <a:pt x="257137" y="1445222"/>
                  </a:cubicBezTo>
                  <a:lnTo>
                    <a:pt x="257137" y="1445222"/>
                  </a:lnTo>
                  <a:cubicBezTo>
                    <a:pt x="115761" y="1445222"/>
                    <a:pt x="1153" y="1330614"/>
                    <a:pt x="1153" y="1189238"/>
                  </a:cubicBezTo>
                  <a:cubicBezTo>
                    <a:pt x="769" y="877011"/>
                    <a:pt x="384" y="312227"/>
                    <a:pt x="0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506FEE3C-C252-4CF9-AC0B-4F19B575AA6B}"/>
                </a:ext>
              </a:extLst>
            </p:cNvPr>
            <p:cNvGrpSpPr/>
            <p:nvPr/>
          </p:nvGrpSpPr>
          <p:grpSpPr>
            <a:xfrm>
              <a:off x="9008438" y="3409494"/>
              <a:ext cx="432343" cy="2835846"/>
              <a:chOff x="1892848" y="1846245"/>
              <a:chExt cx="526824" cy="3455572"/>
            </a:xfrm>
          </p:grpSpPr>
          <p:sp>
            <p:nvSpPr>
              <p:cNvPr id="66" name="正方形/長方形 19">
                <a:extLst>
                  <a:ext uri="{FF2B5EF4-FFF2-40B4-BE49-F238E27FC236}">
                    <a16:creationId xmlns:a16="http://schemas.microsoft.com/office/drawing/2014/main" id="{7BD6F9A1-3E4C-4309-B521-1937077D6F44}"/>
                  </a:ext>
                </a:extLst>
              </p:cNvPr>
              <p:cNvSpPr/>
              <p:nvPr/>
            </p:nvSpPr>
            <p:spPr>
              <a:xfrm>
                <a:off x="1892848" y="2636912"/>
                <a:ext cx="525810" cy="1711562"/>
              </a:xfrm>
              <a:custGeom>
                <a:avLst/>
                <a:gdLst>
                  <a:gd name="connsiteX0" fmla="*/ 0 w 419319"/>
                  <a:gd name="connsiteY0" fmla="*/ 0 h 1189815"/>
                  <a:gd name="connsiteX1" fmla="*/ 419319 w 419319"/>
                  <a:gd name="connsiteY1" fmla="*/ 0 h 1189815"/>
                  <a:gd name="connsiteX2" fmla="*/ 419319 w 419319"/>
                  <a:gd name="connsiteY2" fmla="*/ 1189815 h 1189815"/>
                  <a:gd name="connsiteX3" fmla="*/ 0 w 419319"/>
                  <a:gd name="connsiteY3" fmla="*/ 1189815 h 1189815"/>
                  <a:gd name="connsiteX4" fmla="*/ 0 w 419319"/>
                  <a:gd name="connsiteY4" fmla="*/ 0 h 1189815"/>
                  <a:gd name="connsiteX0" fmla="*/ 12192 w 431511"/>
                  <a:gd name="connsiteY0" fmla="*/ 0 h 1189815"/>
                  <a:gd name="connsiteX1" fmla="*/ 431511 w 431511"/>
                  <a:gd name="connsiteY1" fmla="*/ 0 h 1189815"/>
                  <a:gd name="connsiteX2" fmla="*/ 431511 w 431511"/>
                  <a:gd name="connsiteY2" fmla="*/ 1189815 h 1189815"/>
                  <a:gd name="connsiteX3" fmla="*/ 0 w 431511"/>
                  <a:gd name="connsiteY3" fmla="*/ 811863 h 1189815"/>
                  <a:gd name="connsiteX4" fmla="*/ 12192 w 431511"/>
                  <a:gd name="connsiteY4" fmla="*/ 0 h 1189815"/>
                  <a:gd name="connsiteX0" fmla="*/ 12192 w 431511"/>
                  <a:gd name="connsiteY0" fmla="*/ 0 h 1189815"/>
                  <a:gd name="connsiteX1" fmla="*/ 431511 w 431511"/>
                  <a:gd name="connsiteY1" fmla="*/ 0 h 1189815"/>
                  <a:gd name="connsiteX2" fmla="*/ 431511 w 431511"/>
                  <a:gd name="connsiteY2" fmla="*/ 1189815 h 1189815"/>
                  <a:gd name="connsiteX3" fmla="*/ 0 w 431511"/>
                  <a:gd name="connsiteY3" fmla="*/ 826616 h 1189815"/>
                  <a:gd name="connsiteX4" fmla="*/ 12192 w 431511"/>
                  <a:gd name="connsiteY4" fmla="*/ 0 h 118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1" h="1189815">
                    <a:moveTo>
                      <a:pt x="12192" y="0"/>
                    </a:moveTo>
                    <a:lnTo>
                      <a:pt x="431511" y="0"/>
                    </a:lnTo>
                    <a:lnTo>
                      <a:pt x="431511" y="1189815"/>
                    </a:lnTo>
                    <a:lnTo>
                      <a:pt x="0" y="826616"/>
                    </a:lnTo>
                    <a:lnTo>
                      <a:pt x="12192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角丸四角形 2">
                <a:extLst>
                  <a:ext uri="{FF2B5EF4-FFF2-40B4-BE49-F238E27FC236}">
                    <a16:creationId xmlns:a16="http://schemas.microsoft.com/office/drawing/2014/main" id="{F738269F-1B82-4327-AADB-796F68C763ED}"/>
                  </a:ext>
                </a:extLst>
              </p:cNvPr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275DBCC-3C15-4BAD-82F3-48FF771EDC7D}"/>
                </a:ext>
              </a:extLst>
            </p:cNvPr>
            <p:cNvSpPr/>
            <p:nvPr/>
          </p:nvSpPr>
          <p:spPr>
            <a:xfrm>
              <a:off x="8979727" y="3337486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38A5A653-FFCC-46D9-A6CF-F6B7D59EA954}"/>
              </a:ext>
            </a:extLst>
          </p:cNvPr>
          <p:cNvGrpSpPr/>
          <p:nvPr/>
        </p:nvGrpSpPr>
        <p:grpSpPr>
          <a:xfrm>
            <a:off x="3007882" y="6162659"/>
            <a:ext cx="591515" cy="1155025"/>
            <a:chOff x="4276775" y="6906434"/>
            <a:chExt cx="591515" cy="1155025"/>
          </a:xfrm>
        </p:grpSpPr>
        <p:sp>
          <p:nvSpPr>
            <p:cNvPr id="69" name="フリーフォーム 4">
              <a:extLst>
                <a:ext uri="{FF2B5EF4-FFF2-40B4-BE49-F238E27FC236}">
                  <a16:creationId xmlns:a16="http://schemas.microsoft.com/office/drawing/2014/main" id="{41AD0050-0CD6-4E06-BEB0-78A44F96844E}"/>
                </a:ext>
              </a:extLst>
            </p:cNvPr>
            <p:cNvSpPr/>
            <p:nvPr/>
          </p:nvSpPr>
          <p:spPr>
            <a:xfrm flipH="1">
              <a:off x="4663627" y="6922782"/>
              <a:ext cx="204663" cy="310786"/>
            </a:xfrm>
            <a:custGeom>
              <a:avLst/>
              <a:gdLst>
                <a:gd name="connsiteX0" fmla="*/ 0 w 963168"/>
                <a:gd name="connsiteY0" fmla="*/ 0 h 426720"/>
                <a:gd name="connsiteX1" fmla="*/ 170688 w 963168"/>
                <a:gd name="connsiteY1" fmla="*/ 158496 h 426720"/>
                <a:gd name="connsiteX2" fmla="*/ 292608 w 963168"/>
                <a:gd name="connsiteY2" fmla="*/ 316992 h 426720"/>
                <a:gd name="connsiteX3" fmla="*/ 963168 w 963168"/>
                <a:gd name="connsiteY3" fmla="*/ 414528 h 426720"/>
                <a:gd name="connsiteX4" fmla="*/ 719328 w 963168"/>
                <a:gd name="connsiteY4" fmla="*/ 426720 h 426720"/>
                <a:gd name="connsiteX5" fmla="*/ 316992 w 963168"/>
                <a:gd name="connsiteY5" fmla="*/ 402336 h 426720"/>
                <a:gd name="connsiteX6" fmla="*/ 121920 w 963168"/>
                <a:gd name="connsiteY6" fmla="*/ 256032 h 426720"/>
                <a:gd name="connsiteX7" fmla="*/ 12192 w 963168"/>
                <a:gd name="connsiteY7" fmla="*/ 85344 h 426720"/>
                <a:gd name="connsiteX8" fmla="*/ 12192 w 963168"/>
                <a:gd name="connsiteY8" fmla="*/ 85344 h 426720"/>
                <a:gd name="connsiteX0" fmla="*/ 0 w 963168"/>
                <a:gd name="connsiteY0" fmla="*/ 0 h 426720"/>
                <a:gd name="connsiteX1" fmla="*/ 170688 w 963168"/>
                <a:gd name="connsiteY1" fmla="*/ 158495 h 426720"/>
                <a:gd name="connsiteX2" fmla="*/ 292608 w 963168"/>
                <a:gd name="connsiteY2" fmla="*/ 316992 h 426720"/>
                <a:gd name="connsiteX3" fmla="*/ 963168 w 963168"/>
                <a:gd name="connsiteY3" fmla="*/ 414528 h 426720"/>
                <a:gd name="connsiteX4" fmla="*/ 719328 w 963168"/>
                <a:gd name="connsiteY4" fmla="*/ 426720 h 426720"/>
                <a:gd name="connsiteX5" fmla="*/ 316992 w 963168"/>
                <a:gd name="connsiteY5" fmla="*/ 402336 h 426720"/>
                <a:gd name="connsiteX6" fmla="*/ 121920 w 963168"/>
                <a:gd name="connsiteY6" fmla="*/ 256032 h 426720"/>
                <a:gd name="connsiteX7" fmla="*/ 12192 w 963168"/>
                <a:gd name="connsiteY7" fmla="*/ 85344 h 426720"/>
                <a:gd name="connsiteX8" fmla="*/ 12192 w 963168"/>
                <a:gd name="connsiteY8" fmla="*/ 85344 h 426720"/>
                <a:gd name="connsiteX0" fmla="*/ 0 w 963168"/>
                <a:gd name="connsiteY0" fmla="*/ 0 h 426720"/>
                <a:gd name="connsiteX1" fmla="*/ 292608 w 963168"/>
                <a:gd name="connsiteY1" fmla="*/ 316992 h 426720"/>
                <a:gd name="connsiteX2" fmla="*/ 963168 w 963168"/>
                <a:gd name="connsiteY2" fmla="*/ 414528 h 426720"/>
                <a:gd name="connsiteX3" fmla="*/ 719328 w 963168"/>
                <a:gd name="connsiteY3" fmla="*/ 426720 h 426720"/>
                <a:gd name="connsiteX4" fmla="*/ 316992 w 963168"/>
                <a:gd name="connsiteY4" fmla="*/ 402336 h 426720"/>
                <a:gd name="connsiteX5" fmla="*/ 121920 w 963168"/>
                <a:gd name="connsiteY5" fmla="*/ 256032 h 426720"/>
                <a:gd name="connsiteX6" fmla="*/ 12192 w 963168"/>
                <a:gd name="connsiteY6" fmla="*/ 85344 h 426720"/>
                <a:gd name="connsiteX7" fmla="*/ 12192 w 963168"/>
                <a:gd name="connsiteY7" fmla="*/ 85344 h 426720"/>
                <a:gd name="connsiteX0" fmla="*/ 0 w 963168"/>
                <a:gd name="connsiteY0" fmla="*/ 0 h 426720"/>
                <a:gd name="connsiteX1" fmla="*/ 292608 w 963168"/>
                <a:gd name="connsiteY1" fmla="*/ 316992 h 426720"/>
                <a:gd name="connsiteX2" fmla="*/ 963168 w 963168"/>
                <a:gd name="connsiteY2" fmla="*/ 414528 h 426720"/>
                <a:gd name="connsiteX3" fmla="*/ 719328 w 963168"/>
                <a:gd name="connsiteY3" fmla="*/ 426720 h 426720"/>
                <a:gd name="connsiteX4" fmla="*/ 316992 w 963168"/>
                <a:gd name="connsiteY4" fmla="*/ 402336 h 426720"/>
                <a:gd name="connsiteX5" fmla="*/ 121920 w 963168"/>
                <a:gd name="connsiteY5" fmla="*/ 256032 h 426720"/>
                <a:gd name="connsiteX6" fmla="*/ 12192 w 963168"/>
                <a:gd name="connsiteY6" fmla="*/ 85344 h 426720"/>
                <a:gd name="connsiteX7" fmla="*/ 12192 w 963168"/>
                <a:gd name="connsiteY7" fmla="*/ 85344 h 426720"/>
                <a:gd name="connsiteX0" fmla="*/ 0 w 963168"/>
                <a:gd name="connsiteY0" fmla="*/ 0 h 414527"/>
                <a:gd name="connsiteX1" fmla="*/ 292608 w 963168"/>
                <a:gd name="connsiteY1" fmla="*/ 316992 h 414527"/>
                <a:gd name="connsiteX2" fmla="*/ 963168 w 963168"/>
                <a:gd name="connsiteY2" fmla="*/ 414528 h 414527"/>
                <a:gd name="connsiteX3" fmla="*/ 316992 w 963168"/>
                <a:gd name="connsiteY3" fmla="*/ 402336 h 414527"/>
                <a:gd name="connsiteX4" fmla="*/ 121920 w 963168"/>
                <a:gd name="connsiteY4" fmla="*/ 256032 h 414527"/>
                <a:gd name="connsiteX5" fmla="*/ 12192 w 963168"/>
                <a:gd name="connsiteY5" fmla="*/ 85344 h 414527"/>
                <a:gd name="connsiteX6" fmla="*/ 12192 w 963168"/>
                <a:gd name="connsiteY6" fmla="*/ 85344 h 414527"/>
                <a:gd name="connsiteX0" fmla="*/ 0 w 963168"/>
                <a:gd name="connsiteY0" fmla="*/ 0 h 414528"/>
                <a:gd name="connsiteX1" fmla="*/ 292608 w 963168"/>
                <a:gd name="connsiteY1" fmla="*/ 316992 h 414528"/>
                <a:gd name="connsiteX2" fmla="*/ 963168 w 963168"/>
                <a:gd name="connsiteY2" fmla="*/ 414528 h 414528"/>
                <a:gd name="connsiteX3" fmla="*/ 316992 w 963168"/>
                <a:gd name="connsiteY3" fmla="*/ 402336 h 414528"/>
                <a:gd name="connsiteX4" fmla="*/ 121920 w 963168"/>
                <a:gd name="connsiteY4" fmla="*/ 256032 h 414528"/>
                <a:gd name="connsiteX5" fmla="*/ 12192 w 963168"/>
                <a:gd name="connsiteY5" fmla="*/ 85344 h 414528"/>
                <a:gd name="connsiteX6" fmla="*/ 12192 w 963168"/>
                <a:gd name="connsiteY6" fmla="*/ 85344 h 414528"/>
                <a:gd name="connsiteX0" fmla="*/ 0 w 963168"/>
                <a:gd name="connsiteY0" fmla="*/ 0 h 414528"/>
                <a:gd name="connsiteX1" fmla="*/ 292608 w 963168"/>
                <a:gd name="connsiteY1" fmla="*/ 316992 h 414528"/>
                <a:gd name="connsiteX2" fmla="*/ 963168 w 963168"/>
                <a:gd name="connsiteY2" fmla="*/ 414528 h 414528"/>
                <a:gd name="connsiteX3" fmla="*/ 316992 w 963168"/>
                <a:gd name="connsiteY3" fmla="*/ 402336 h 414528"/>
                <a:gd name="connsiteX4" fmla="*/ 12192 w 963168"/>
                <a:gd name="connsiteY4" fmla="*/ 85344 h 414528"/>
                <a:gd name="connsiteX5" fmla="*/ 12192 w 963168"/>
                <a:gd name="connsiteY5" fmla="*/ 85344 h 414528"/>
                <a:gd name="connsiteX0" fmla="*/ 0 w 963168"/>
                <a:gd name="connsiteY0" fmla="*/ 0 h 414528"/>
                <a:gd name="connsiteX1" fmla="*/ 292608 w 963168"/>
                <a:gd name="connsiteY1" fmla="*/ 316992 h 414528"/>
                <a:gd name="connsiteX2" fmla="*/ 963168 w 963168"/>
                <a:gd name="connsiteY2" fmla="*/ 414528 h 414528"/>
                <a:gd name="connsiteX3" fmla="*/ 316992 w 963168"/>
                <a:gd name="connsiteY3" fmla="*/ 402336 h 414528"/>
                <a:gd name="connsiteX4" fmla="*/ 12192 w 963168"/>
                <a:gd name="connsiteY4" fmla="*/ 85344 h 414528"/>
                <a:gd name="connsiteX5" fmla="*/ 12192 w 963168"/>
                <a:gd name="connsiteY5" fmla="*/ 85344 h 414528"/>
                <a:gd name="connsiteX0" fmla="*/ 0 w 963168"/>
                <a:gd name="connsiteY0" fmla="*/ 0 h 431585"/>
                <a:gd name="connsiteX1" fmla="*/ 292608 w 963168"/>
                <a:gd name="connsiteY1" fmla="*/ 316992 h 431585"/>
                <a:gd name="connsiteX2" fmla="*/ 963168 w 963168"/>
                <a:gd name="connsiteY2" fmla="*/ 414528 h 431585"/>
                <a:gd name="connsiteX3" fmla="*/ 316992 w 963168"/>
                <a:gd name="connsiteY3" fmla="*/ 402336 h 431585"/>
                <a:gd name="connsiteX4" fmla="*/ 12192 w 963168"/>
                <a:gd name="connsiteY4" fmla="*/ 85344 h 431585"/>
                <a:gd name="connsiteX5" fmla="*/ 12192 w 963168"/>
                <a:gd name="connsiteY5" fmla="*/ 85344 h 431585"/>
                <a:gd name="connsiteX0" fmla="*/ 0 w 963168"/>
                <a:gd name="connsiteY0" fmla="*/ 0 h 431585"/>
                <a:gd name="connsiteX1" fmla="*/ 292608 w 963168"/>
                <a:gd name="connsiteY1" fmla="*/ 316992 h 431585"/>
                <a:gd name="connsiteX2" fmla="*/ 963168 w 963168"/>
                <a:gd name="connsiteY2" fmla="*/ 414528 h 431585"/>
                <a:gd name="connsiteX3" fmla="*/ 316992 w 963168"/>
                <a:gd name="connsiteY3" fmla="*/ 402336 h 431585"/>
                <a:gd name="connsiteX4" fmla="*/ 12192 w 963168"/>
                <a:gd name="connsiteY4" fmla="*/ 85344 h 431585"/>
                <a:gd name="connsiteX5" fmla="*/ 12192 w 963168"/>
                <a:gd name="connsiteY5" fmla="*/ 85344 h 431585"/>
                <a:gd name="connsiteX0" fmla="*/ 0 w 963168"/>
                <a:gd name="connsiteY0" fmla="*/ 0 h 428066"/>
                <a:gd name="connsiteX1" fmla="*/ 292608 w 963168"/>
                <a:gd name="connsiteY1" fmla="*/ 316992 h 428066"/>
                <a:gd name="connsiteX2" fmla="*/ 963168 w 963168"/>
                <a:gd name="connsiteY2" fmla="*/ 414528 h 428066"/>
                <a:gd name="connsiteX3" fmla="*/ 282844 w 963168"/>
                <a:gd name="connsiteY3" fmla="*/ 380993 h 428066"/>
                <a:gd name="connsiteX4" fmla="*/ 12192 w 963168"/>
                <a:gd name="connsiteY4" fmla="*/ 85344 h 428066"/>
                <a:gd name="connsiteX5" fmla="*/ 12192 w 963168"/>
                <a:gd name="connsiteY5" fmla="*/ 85344 h 428066"/>
                <a:gd name="connsiteX0" fmla="*/ 0 w 963168"/>
                <a:gd name="connsiteY0" fmla="*/ 0 h 436294"/>
                <a:gd name="connsiteX1" fmla="*/ 292608 w 963168"/>
                <a:gd name="connsiteY1" fmla="*/ 316992 h 436294"/>
                <a:gd name="connsiteX2" fmla="*/ 963168 w 963168"/>
                <a:gd name="connsiteY2" fmla="*/ 414528 h 436294"/>
                <a:gd name="connsiteX3" fmla="*/ 282844 w 963168"/>
                <a:gd name="connsiteY3" fmla="*/ 380993 h 436294"/>
                <a:gd name="connsiteX4" fmla="*/ 12192 w 963168"/>
                <a:gd name="connsiteY4" fmla="*/ 85344 h 436294"/>
                <a:gd name="connsiteX5" fmla="*/ 12192 w 963168"/>
                <a:gd name="connsiteY5" fmla="*/ 85344 h 436294"/>
                <a:gd name="connsiteX0" fmla="*/ 47568 w 1010736"/>
                <a:gd name="connsiteY0" fmla="*/ 0 h 436294"/>
                <a:gd name="connsiteX1" fmla="*/ 340176 w 1010736"/>
                <a:gd name="connsiteY1" fmla="*/ 316992 h 436294"/>
                <a:gd name="connsiteX2" fmla="*/ 1010736 w 1010736"/>
                <a:gd name="connsiteY2" fmla="*/ 414528 h 436294"/>
                <a:gd name="connsiteX3" fmla="*/ 330412 w 1010736"/>
                <a:gd name="connsiteY3" fmla="*/ 380993 h 436294"/>
                <a:gd name="connsiteX4" fmla="*/ 59760 w 1010736"/>
                <a:gd name="connsiteY4" fmla="*/ 85344 h 436294"/>
                <a:gd name="connsiteX5" fmla="*/ 0 w 1010736"/>
                <a:gd name="connsiteY5" fmla="*/ 46927 h 436294"/>
                <a:gd name="connsiteX0" fmla="*/ 47568 w 1010736"/>
                <a:gd name="connsiteY0" fmla="*/ 0 h 436294"/>
                <a:gd name="connsiteX1" fmla="*/ 340176 w 1010736"/>
                <a:gd name="connsiteY1" fmla="*/ 316992 h 436294"/>
                <a:gd name="connsiteX2" fmla="*/ 1010736 w 1010736"/>
                <a:gd name="connsiteY2" fmla="*/ 414528 h 436294"/>
                <a:gd name="connsiteX3" fmla="*/ 330412 w 1010736"/>
                <a:gd name="connsiteY3" fmla="*/ 380993 h 436294"/>
                <a:gd name="connsiteX4" fmla="*/ 59760 w 1010736"/>
                <a:gd name="connsiteY4" fmla="*/ 85344 h 436294"/>
                <a:gd name="connsiteX5" fmla="*/ 0 w 1010736"/>
                <a:gd name="connsiteY5" fmla="*/ 46927 h 436294"/>
                <a:gd name="connsiteX0" fmla="*/ 0 w 963168"/>
                <a:gd name="connsiteY0" fmla="*/ 0 h 436294"/>
                <a:gd name="connsiteX1" fmla="*/ 292608 w 963168"/>
                <a:gd name="connsiteY1" fmla="*/ 316992 h 436294"/>
                <a:gd name="connsiteX2" fmla="*/ 963168 w 963168"/>
                <a:gd name="connsiteY2" fmla="*/ 414528 h 436294"/>
                <a:gd name="connsiteX3" fmla="*/ 282844 w 963168"/>
                <a:gd name="connsiteY3" fmla="*/ 380993 h 436294"/>
                <a:gd name="connsiteX4" fmla="*/ 12192 w 963168"/>
                <a:gd name="connsiteY4" fmla="*/ 85344 h 436294"/>
                <a:gd name="connsiteX0" fmla="*/ 43299 w 1006467"/>
                <a:gd name="connsiteY0" fmla="*/ 0 h 436294"/>
                <a:gd name="connsiteX1" fmla="*/ 335907 w 1006467"/>
                <a:gd name="connsiteY1" fmla="*/ 316992 h 436294"/>
                <a:gd name="connsiteX2" fmla="*/ 1006467 w 1006467"/>
                <a:gd name="connsiteY2" fmla="*/ 414528 h 436294"/>
                <a:gd name="connsiteX3" fmla="*/ 326143 w 1006467"/>
                <a:gd name="connsiteY3" fmla="*/ 380993 h 436294"/>
                <a:gd name="connsiteX4" fmla="*/ 0 w 1006467"/>
                <a:gd name="connsiteY4" fmla="*/ 55465 h 436294"/>
                <a:gd name="connsiteX0" fmla="*/ 43299 w 1006467"/>
                <a:gd name="connsiteY0" fmla="*/ 0 h 436294"/>
                <a:gd name="connsiteX1" fmla="*/ 335907 w 1006467"/>
                <a:gd name="connsiteY1" fmla="*/ 316992 h 436294"/>
                <a:gd name="connsiteX2" fmla="*/ 1006467 w 1006467"/>
                <a:gd name="connsiteY2" fmla="*/ 414528 h 436294"/>
                <a:gd name="connsiteX3" fmla="*/ 326143 w 1006467"/>
                <a:gd name="connsiteY3" fmla="*/ 380993 h 436294"/>
                <a:gd name="connsiteX4" fmla="*/ 0 w 1006467"/>
                <a:gd name="connsiteY4" fmla="*/ 55465 h 436294"/>
                <a:gd name="connsiteX0" fmla="*/ 43299 w 1006467"/>
                <a:gd name="connsiteY0" fmla="*/ 0 h 436294"/>
                <a:gd name="connsiteX1" fmla="*/ 335907 w 1006467"/>
                <a:gd name="connsiteY1" fmla="*/ 316992 h 436294"/>
                <a:gd name="connsiteX2" fmla="*/ 1006467 w 1006467"/>
                <a:gd name="connsiteY2" fmla="*/ 414528 h 436294"/>
                <a:gd name="connsiteX3" fmla="*/ 326143 w 1006467"/>
                <a:gd name="connsiteY3" fmla="*/ 380993 h 436294"/>
                <a:gd name="connsiteX4" fmla="*/ 0 w 1006467"/>
                <a:gd name="connsiteY4" fmla="*/ 55465 h 436294"/>
                <a:gd name="connsiteX0" fmla="*/ 43299 w 1014422"/>
                <a:gd name="connsiteY0" fmla="*/ 0 h 650006"/>
                <a:gd name="connsiteX1" fmla="*/ 335907 w 1014422"/>
                <a:gd name="connsiteY1" fmla="*/ 316992 h 650006"/>
                <a:gd name="connsiteX2" fmla="*/ 1014422 w 1014422"/>
                <a:gd name="connsiteY2" fmla="*/ 645186 h 650006"/>
                <a:gd name="connsiteX3" fmla="*/ 326143 w 1014422"/>
                <a:gd name="connsiteY3" fmla="*/ 380993 h 650006"/>
                <a:gd name="connsiteX4" fmla="*/ 0 w 1014422"/>
                <a:gd name="connsiteY4" fmla="*/ 55465 h 650006"/>
                <a:gd name="connsiteX0" fmla="*/ 335907 w 1014422"/>
                <a:gd name="connsiteY0" fmla="*/ 261528 h 594542"/>
                <a:gd name="connsiteX1" fmla="*/ 1014422 w 1014422"/>
                <a:gd name="connsiteY1" fmla="*/ 589722 h 594542"/>
                <a:gd name="connsiteX2" fmla="*/ 326143 w 1014422"/>
                <a:gd name="connsiteY2" fmla="*/ 325529 h 594542"/>
                <a:gd name="connsiteX3" fmla="*/ 0 w 1014422"/>
                <a:gd name="connsiteY3" fmla="*/ 1 h 594542"/>
                <a:gd name="connsiteX0" fmla="*/ 9763 w 688278"/>
                <a:gd name="connsiteY0" fmla="*/ 0 h 333014"/>
                <a:gd name="connsiteX1" fmla="*/ 688278 w 688278"/>
                <a:gd name="connsiteY1" fmla="*/ 328194 h 333014"/>
                <a:gd name="connsiteX2" fmla="*/ -1 w 688278"/>
                <a:gd name="connsiteY2" fmla="*/ 64001 h 333014"/>
                <a:gd name="connsiteX0" fmla="*/ 296097 w 688280"/>
                <a:gd name="connsiteY0" fmla="*/ 0 h 619347"/>
                <a:gd name="connsiteX1" fmla="*/ 688280 w 688280"/>
                <a:gd name="connsiteY1" fmla="*/ 614527 h 619347"/>
                <a:gd name="connsiteX2" fmla="*/ 1 w 688280"/>
                <a:gd name="connsiteY2" fmla="*/ 350334 h 619347"/>
                <a:gd name="connsiteX0" fmla="*/ 41578 w 433761"/>
                <a:gd name="connsiteY0" fmla="*/ 0 h 617159"/>
                <a:gd name="connsiteX1" fmla="*/ 433761 w 433761"/>
                <a:gd name="connsiteY1" fmla="*/ 614527 h 617159"/>
                <a:gd name="connsiteX2" fmla="*/ 0 w 433761"/>
                <a:gd name="connsiteY2" fmla="*/ 111724 h 617159"/>
                <a:gd name="connsiteX0" fmla="*/ 41578 w 433761"/>
                <a:gd name="connsiteY0" fmla="*/ 0 h 617159"/>
                <a:gd name="connsiteX1" fmla="*/ 433761 w 433761"/>
                <a:gd name="connsiteY1" fmla="*/ 614527 h 617159"/>
                <a:gd name="connsiteX2" fmla="*/ 0 w 433761"/>
                <a:gd name="connsiteY2" fmla="*/ 111724 h 617159"/>
                <a:gd name="connsiteX0" fmla="*/ 26838 w 419021"/>
                <a:gd name="connsiteY0" fmla="*/ 0 h 616854"/>
                <a:gd name="connsiteX1" fmla="*/ 419021 w 419021"/>
                <a:gd name="connsiteY1" fmla="*/ 614527 h 616854"/>
                <a:gd name="connsiteX2" fmla="*/ 0 w 419021"/>
                <a:gd name="connsiteY2" fmla="*/ 42938 h 616854"/>
                <a:gd name="connsiteX0" fmla="*/ 26838 w 419021"/>
                <a:gd name="connsiteY0" fmla="*/ 0 h 614526"/>
                <a:gd name="connsiteX1" fmla="*/ 419021 w 419021"/>
                <a:gd name="connsiteY1" fmla="*/ 614527 h 614526"/>
                <a:gd name="connsiteX2" fmla="*/ 0 w 419021"/>
                <a:gd name="connsiteY2" fmla="*/ 42938 h 614526"/>
                <a:gd name="connsiteX0" fmla="*/ 26838 w 419021"/>
                <a:gd name="connsiteY0" fmla="*/ 0 h 614528"/>
                <a:gd name="connsiteX1" fmla="*/ 419021 w 419021"/>
                <a:gd name="connsiteY1" fmla="*/ 614527 h 614528"/>
                <a:gd name="connsiteX2" fmla="*/ 0 w 419021"/>
                <a:gd name="connsiteY2" fmla="*/ 42938 h 614528"/>
                <a:gd name="connsiteX0" fmla="*/ 26838 w 422097"/>
                <a:gd name="connsiteY0" fmla="*/ 0 h 614679"/>
                <a:gd name="connsiteX1" fmla="*/ 419021 w 422097"/>
                <a:gd name="connsiteY1" fmla="*/ 614527 h 614679"/>
                <a:gd name="connsiteX2" fmla="*/ 0 w 422097"/>
                <a:gd name="connsiteY2" fmla="*/ 42938 h 614679"/>
                <a:gd name="connsiteX0" fmla="*/ 26838 w 446367"/>
                <a:gd name="connsiteY0" fmla="*/ 0 h 624504"/>
                <a:gd name="connsiteX1" fmla="*/ 443587 w 446367"/>
                <a:gd name="connsiteY1" fmla="*/ 624354 h 624504"/>
                <a:gd name="connsiteX2" fmla="*/ 0 w 446367"/>
                <a:gd name="connsiteY2" fmla="*/ 42938 h 624504"/>
                <a:gd name="connsiteX0" fmla="*/ 26838 w 446367"/>
                <a:gd name="connsiteY0" fmla="*/ 0 h 625862"/>
                <a:gd name="connsiteX1" fmla="*/ 443587 w 446367"/>
                <a:gd name="connsiteY1" fmla="*/ 624354 h 625862"/>
                <a:gd name="connsiteX2" fmla="*/ 0 w 446367"/>
                <a:gd name="connsiteY2" fmla="*/ 42938 h 625862"/>
                <a:gd name="connsiteX0" fmla="*/ 26838 w 445715"/>
                <a:gd name="connsiteY0" fmla="*/ 0 h 625860"/>
                <a:gd name="connsiteX1" fmla="*/ 443587 w 445715"/>
                <a:gd name="connsiteY1" fmla="*/ 624354 h 625860"/>
                <a:gd name="connsiteX2" fmla="*/ 0 w 445715"/>
                <a:gd name="connsiteY2" fmla="*/ 42938 h 625860"/>
                <a:gd name="connsiteX0" fmla="*/ 59169 w 445950"/>
                <a:gd name="connsiteY0" fmla="*/ 0 h 625862"/>
                <a:gd name="connsiteX1" fmla="*/ 443587 w 445950"/>
                <a:gd name="connsiteY1" fmla="*/ 624354 h 625862"/>
                <a:gd name="connsiteX2" fmla="*/ 0 w 445950"/>
                <a:gd name="connsiteY2" fmla="*/ 42938 h 625862"/>
                <a:gd name="connsiteX0" fmla="*/ 59169 w 391066"/>
                <a:gd name="connsiteY0" fmla="*/ 0 h 602836"/>
                <a:gd name="connsiteX1" fmla="*/ 388160 w 391066"/>
                <a:gd name="connsiteY1" fmla="*/ 601261 h 602836"/>
                <a:gd name="connsiteX2" fmla="*/ 0 w 391066"/>
                <a:gd name="connsiteY2" fmla="*/ 42938 h 602836"/>
                <a:gd name="connsiteX0" fmla="*/ 59169 w 400652"/>
                <a:gd name="connsiteY0" fmla="*/ 0 h 602836"/>
                <a:gd name="connsiteX1" fmla="*/ 388160 w 400652"/>
                <a:gd name="connsiteY1" fmla="*/ 601261 h 602836"/>
                <a:gd name="connsiteX2" fmla="*/ 0 w 400652"/>
                <a:gd name="connsiteY2" fmla="*/ 42938 h 602836"/>
                <a:gd name="connsiteX0" fmla="*/ 59169 w 396988"/>
                <a:gd name="connsiteY0" fmla="*/ 0 h 602836"/>
                <a:gd name="connsiteX1" fmla="*/ 388160 w 396988"/>
                <a:gd name="connsiteY1" fmla="*/ 601261 h 602836"/>
                <a:gd name="connsiteX2" fmla="*/ 0 w 396988"/>
                <a:gd name="connsiteY2" fmla="*/ 42938 h 60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6988" h="602836">
                  <a:moveTo>
                    <a:pt x="59169" y="0"/>
                  </a:moveTo>
                  <a:cubicBezTo>
                    <a:pt x="204168" y="134129"/>
                    <a:pt x="446239" y="584605"/>
                    <a:pt x="388160" y="601261"/>
                  </a:cubicBezTo>
                  <a:cubicBezTo>
                    <a:pt x="383311" y="633963"/>
                    <a:pt x="119463" y="148002"/>
                    <a:pt x="0" y="4293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5A4D1576-F883-4121-82FF-B9B042BC003B}"/>
                </a:ext>
              </a:extLst>
            </p:cNvPr>
            <p:cNvGrpSpPr/>
            <p:nvPr/>
          </p:nvGrpSpPr>
          <p:grpSpPr>
            <a:xfrm>
              <a:off x="4276775" y="6906434"/>
              <a:ext cx="564360" cy="1155025"/>
              <a:chOff x="6075696" y="4083337"/>
              <a:chExt cx="891649" cy="1824858"/>
            </a:xfrm>
          </p:grpSpPr>
          <p:sp>
            <p:nvSpPr>
              <p:cNvPr id="71" name="フリーフォーム 11">
                <a:extLst>
                  <a:ext uri="{FF2B5EF4-FFF2-40B4-BE49-F238E27FC236}">
                    <a16:creationId xmlns:a16="http://schemas.microsoft.com/office/drawing/2014/main" id="{D343C201-EEF1-4922-A42C-64BF6B26F94B}"/>
                  </a:ext>
                </a:extLst>
              </p:cNvPr>
              <p:cNvSpPr/>
              <p:nvPr/>
            </p:nvSpPr>
            <p:spPr>
              <a:xfrm flipH="1">
                <a:off x="6272219" y="4412409"/>
                <a:ext cx="584260" cy="1456037"/>
              </a:xfrm>
              <a:custGeom>
                <a:avLst/>
                <a:gdLst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12192 w 731520"/>
                  <a:gd name="connsiteY13" fmla="*/ 121920 h 1719072"/>
                  <a:gd name="connsiteX14" fmla="*/ 0 w 731520"/>
                  <a:gd name="connsiteY14" fmla="*/ 12192 h 1719072"/>
                  <a:gd name="connsiteX15" fmla="*/ 268224 w 731520"/>
                  <a:gd name="connsiteY15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0 w 731520"/>
                  <a:gd name="connsiteY13" fmla="*/ 12192 h 1719072"/>
                  <a:gd name="connsiteX14" fmla="*/ 268224 w 731520"/>
                  <a:gd name="connsiteY14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0 w 731520"/>
                  <a:gd name="connsiteY13" fmla="*/ 12192 h 1719072"/>
                  <a:gd name="connsiteX14" fmla="*/ 268224 w 731520"/>
                  <a:gd name="connsiteY14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316992 w 731520"/>
                  <a:gd name="connsiteY8" fmla="*/ 1048512 h 1719072"/>
                  <a:gd name="connsiteX9" fmla="*/ 256032 w 731520"/>
                  <a:gd name="connsiteY9" fmla="*/ 841248 h 1719072"/>
                  <a:gd name="connsiteX10" fmla="*/ 231648 w 731520"/>
                  <a:gd name="connsiteY10" fmla="*/ 438912 h 1719072"/>
                  <a:gd name="connsiteX11" fmla="*/ 170688 w 731520"/>
                  <a:gd name="connsiteY11" fmla="*/ 268224 h 1719072"/>
                  <a:gd name="connsiteX12" fmla="*/ 0 w 731520"/>
                  <a:gd name="connsiteY12" fmla="*/ 12192 h 1719072"/>
                  <a:gd name="connsiteX13" fmla="*/ 268224 w 731520"/>
                  <a:gd name="connsiteY13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231648 w 731520"/>
                  <a:gd name="connsiteY9" fmla="*/ 438912 h 1719072"/>
                  <a:gd name="connsiteX10" fmla="*/ 170688 w 731520"/>
                  <a:gd name="connsiteY10" fmla="*/ 268224 h 1719072"/>
                  <a:gd name="connsiteX11" fmla="*/ 0 w 731520"/>
                  <a:gd name="connsiteY11" fmla="*/ 12192 h 1719072"/>
                  <a:gd name="connsiteX12" fmla="*/ 268224 w 731520"/>
                  <a:gd name="connsiteY12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231648 w 731520"/>
                  <a:gd name="connsiteY9" fmla="*/ 438912 h 1719072"/>
                  <a:gd name="connsiteX10" fmla="*/ 170688 w 731520"/>
                  <a:gd name="connsiteY10" fmla="*/ 268224 h 1719072"/>
                  <a:gd name="connsiteX11" fmla="*/ 0 w 731520"/>
                  <a:gd name="connsiteY11" fmla="*/ 12192 h 1719072"/>
                  <a:gd name="connsiteX12" fmla="*/ 268224 w 731520"/>
                  <a:gd name="connsiteY12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170688 w 731520"/>
                  <a:gd name="connsiteY9" fmla="*/ 268224 h 1719072"/>
                  <a:gd name="connsiteX10" fmla="*/ 0 w 731520"/>
                  <a:gd name="connsiteY10" fmla="*/ 12192 h 1719072"/>
                  <a:gd name="connsiteX11" fmla="*/ 268224 w 731520"/>
                  <a:gd name="connsiteY11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3 w 731520"/>
                  <a:gd name="connsiteY6" fmla="*/ 1560577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170688 w 731520"/>
                  <a:gd name="connsiteY9" fmla="*/ 268224 h 1719072"/>
                  <a:gd name="connsiteX10" fmla="*/ 0 w 731520"/>
                  <a:gd name="connsiteY10" fmla="*/ 12192 h 1719072"/>
                  <a:gd name="connsiteX11" fmla="*/ 268224 w 731520"/>
                  <a:gd name="connsiteY11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316992 w 731520"/>
                  <a:gd name="connsiteY6" fmla="*/ 1048512 h 1719072"/>
                  <a:gd name="connsiteX7" fmla="*/ 256032 w 731520"/>
                  <a:gd name="connsiteY7" fmla="*/ 841248 h 1719072"/>
                  <a:gd name="connsiteX8" fmla="*/ 170688 w 731520"/>
                  <a:gd name="connsiteY8" fmla="*/ 268224 h 1719072"/>
                  <a:gd name="connsiteX9" fmla="*/ 0 w 731520"/>
                  <a:gd name="connsiteY9" fmla="*/ 12192 h 1719072"/>
                  <a:gd name="connsiteX10" fmla="*/ 268224 w 731520"/>
                  <a:gd name="connsiteY10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256032 w 731520"/>
                  <a:gd name="connsiteY6" fmla="*/ 841248 h 1719072"/>
                  <a:gd name="connsiteX7" fmla="*/ 170688 w 731520"/>
                  <a:gd name="connsiteY7" fmla="*/ 268224 h 1719072"/>
                  <a:gd name="connsiteX8" fmla="*/ 0 w 731520"/>
                  <a:gd name="connsiteY8" fmla="*/ 12192 h 1719072"/>
                  <a:gd name="connsiteX9" fmla="*/ 268224 w 731520"/>
                  <a:gd name="connsiteY9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19327"/>
                  <a:gd name="connsiteY0" fmla="*/ 0 h 1719072"/>
                  <a:gd name="connsiteX1" fmla="*/ 524256 w 719327"/>
                  <a:gd name="connsiteY1" fmla="*/ 268224 h 1719072"/>
                  <a:gd name="connsiteX2" fmla="*/ 682752 w 719327"/>
                  <a:gd name="connsiteY2" fmla="*/ 1621536 h 1719072"/>
                  <a:gd name="connsiteX3" fmla="*/ 719328 w 719327"/>
                  <a:gd name="connsiteY3" fmla="*/ 1719072 h 1719072"/>
                  <a:gd name="connsiteX4" fmla="*/ 256032 w 719327"/>
                  <a:gd name="connsiteY4" fmla="*/ 841248 h 1719072"/>
                  <a:gd name="connsiteX5" fmla="*/ 170688 w 719327"/>
                  <a:gd name="connsiteY5" fmla="*/ 268224 h 1719072"/>
                  <a:gd name="connsiteX6" fmla="*/ 0 w 719327"/>
                  <a:gd name="connsiteY6" fmla="*/ 12192 h 1719072"/>
                  <a:gd name="connsiteX7" fmla="*/ 268224 w 719327"/>
                  <a:gd name="connsiteY7" fmla="*/ 0 h 1719072"/>
                  <a:gd name="connsiteX0" fmla="*/ 268224 w 719328"/>
                  <a:gd name="connsiteY0" fmla="*/ 0 h 1719072"/>
                  <a:gd name="connsiteX1" fmla="*/ 524256 w 719328"/>
                  <a:gd name="connsiteY1" fmla="*/ 268224 h 1719072"/>
                  <a:gd name="connsiteX2" fmla="*/ 691290 w 719328"/>
                  <a:gd name="connsiteY2" fmla="*/ 1621536 h 1719072"/>
                  <a:gd name="connsiteX3" fmla="*/ 719328 w 719328"/>
                  <a:gd name="connsiteY3" fmla="*/ 1719072 h 1719072"/>
                  <a:gd name="connsiteX4" fmla="*/ 256032 w 719328"/>
                  <a:gd name="connsiteY4" fmla="*/ 841248 h 1719072"/>
                  <a:gd name="connsiteX5" fmla="*/ 170688 w 719328"/>
                  <a:gd name="connsiteY5" fmla="*/ 268224 h 1719072"/>
                  <a:gd name="connsiteX6" fmla="*/ 0 w 719328"/>
                  <a:gd name="connsiteY6" fmla="*/ 12192 h 1719072"/>
                  <a:gd name="connsiteX7" fmla="*/ 268224 w 719328"/>
                  <a:gd name="connsiteY7" fmla="*/ 0 h 1719072"/>
                  <a:gd name="connsiteX0" fmla="*/ 268224 w 691291"/>
                  <a:gd name="connsiteY0" fmla="*/ 0 h 1621536"/>
                  <a:gd name="connsiteX1" fmla="*/ 524256 w 691291"/>
                  <a:gd name="connsiteY1" fmla="*/ 268224 h 1621536"/>
                  <a:gd name="connsiteX2" fmla="*/ 691290 w 691291"/>
                  <a:gd name="connsiteY2" fmla="*/ 1621536 h 1621536"/>
                  <a:gd name="connsiteX3" fmla="*/ 578467 w 691291"/>
                  <a:gd name="connsiteY3" fmla="*/ 1616627 h 1621536"/>
                  <a:gd name="connsiteX4" fmla="*/ 256032 w 691291"/>
                  <a:gd name="connsiteY4" fmla="*/ 841248 h 1621536"/>
                  <a:gd name="connsiteX5" fmla="*/ 170688 w 691291"/>
                  <a:gd name="connsiteY5" fmla="*/ 268224 h 1621536"/>
                  <a:gd name="connsiteX6" fmla="*/ 0 w 691291"/>
                  <a:gd name="connsiteY6" fmla="*/ 12192 h 1621536"/>
                  <a:gd name="connsiteX7" fmla="*/ 268224 w 691291"/>
                  <a:gd name="connsiteY7" fmla="*/ 0 h 1621536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578467 w 755318"/>
                  <a:gd name="connsiteY3" fmla="*/ 1616627 h 1749592"/>
                  <a:gd name="connsiteX4" fmla="*/ 256032 w 755318"/>
                  <a:gd name="connsiteY4" fmla="*/ 841248 h 1749592"/>
                  <a:gd name="connsiteX5" fmla="*/ 170688 w 755318"/>
                  <a:gd name="connsiteY5" fmla="*/ 268224 h 1749592"/>
                  <a:gd name="connsiteX6" fmla="*/ 0 w 755318"/>
                  <a:gd name="connsiteY6" fmla="*/ 12192 h 1749592"/>
                  <a:gd name="connsiteX7" fmla="*/ 268224 w 755318"/>
                  <a:gd name="connsiteY7" fmla="*/ 0 h 1749592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578467 w 755318"/>
                  <a:gd name="connsiteY3" fmla="*/ 1616627 h 1749592"/>
                  <a:gd name="connsiteX4" fmla="*/ 256032 w 755318"/>
                  <a:gd name="connsiteY4" fmla="*/ 841248 h 1749592"/>
                  <a:gd name="connsiteX5" fmla="*/ 170688 w 755318"/>
                  <a:gd name="connsiteY5" fmla="*/ 268224 h 1749592"/>
                  <a:gd name="connsiteX6" fmla="*/ 0 w 755318"/>
                  <a:gd name="connsiteY6" fmla="*/ 12192 h 1749592"/>
                  <a:gd name="connsiteX7" fmla="*/ 268224 w 755318"/>
                  <a:gd name="connsiteY7" fmla="*/ 0 h 1749592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578467 w 755318"/>
                  <a:gd name="connsiteY3" fmla="*/ 1616627 h 1749592"/>
                  <a:gd name="connsiteX4" fmla="*/ 256032 w 755318"/>
                  <a:gd name="connsiteY4" fmla="*/ 841248 h 1749592"/>
                  <a:gd name="connsiteX5" fmla="*/ 170688 w 755318"/>
                  <a:gd name="connsiteY5" fmla="*/ 268224 h 1749592"/>
                  <a:gd name="connsiteX6" fmla="*/ 0 w 755318"/>
                  <a:gd name="connsiteY6" fmla="*/ 12192 h 1749592"/>
                  <a:gd name="connsiteX7" fmla="*/ 268224 w 755318"/>
                  <a:gd name="connsiteY7" fmla="*/ 0 h 1749592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256032 w 755318"/>
                  <a:gd name="connsiteY3" fmla="*/ 841248 h 1749592"/>
                  <a:gd name="connsiteX4" fmla="*/ 170688 w 755318"/>
                  <a:gd name="connsiteY4" fmla="*/ 268224 h 1749592"/>
                  <a:gd name="connsiteX5" fmla="*/ 0 w 755318"/>
                  <a:gd name="connsiteY5" fmla="*/ 12192 h 1749592"/>
                  <a:gd name="connsiteX6" fmla="*/ 268224 w 755318"/>
                  <a:gd name="connsiteY6" fmla="*/ 0 h 1749592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10509 w 725439"/>
                  <a:gd name="connsiteY1" fmla="*/ 249896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10509 w 725439"/>
                  <a:gd name="connsiteY1" fmla="*/ 249896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487597 w 725439"/>
                  <a:gd name="connsiteY1" fmla="*/ 259060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487597 w 725439"/>
                  <a:gd name="connsiteY1" fmla="*/ 259060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2"/>
                  <a:gd name="connsiteX1" fmla="*/ 487597 w 725439"/>
                  <a:gd name="connsiteY1" fmla="*/ 259060 h 1723982"/>
                  <a:gd name="connsiteX2" fmla="*/ 725439 w 725439"/>
                  <a:gd name="connsiteY2" fmla="*/ 1723980 h 1723982"/>
                  <a:gd name="connsiteX3" fmla="*/ 170688 w 725439"/>
                  <a:gd name="connsiteY3" fmla="*/ 268224 h 1723982"/>
                  <a:gd name="connsiteX4" fmla="*/ 0 w 725439"/>
                  <a:gd name="connsiteY4" fmla="*/ 12192 h 1723982"/>
                  <a:gd name="connsiteX5" fmla="*/ 268224 w 725439"/>
                  <a:gd name="connsiteY5" fmla="*/ 0 h 1723982"/>
                  <a:gd name="connsiteX0" fmla="*/ 268224 w 725983"/>
                  <a:gd name="connsiteY0" fmla="*/ 0 h 1723980"/>
                  <a:gd name="connsiteX1" fmla="*/ 725439 w 725983"/>
                  <a:gd name="connsiteY1" fmla="*/ 1723980 h 1723980"/>
                  <a:gd name="connsiteX2" fmla="*/ 170688 w 725983"/>
                  <a:gd name="connsiteY2" fmla="*/ 268224 h 1723980"/>
                  <a:gd name="connsiteX3" fmla="*/ 0 w 725983"/>
                  <a:gd name="connsiteY3" fmla="*/ 12192 h 1723980"/>
                  <a:gd name="connsiteX4" fmla="*/ 268224 w 725983"/>
                  <a:gd name="connsiteY4" fmla="*/ 0 h 1723980"/>
                  <a:gd name="connsiteX0" fmla="*/ 268224 w 727021"/>
                  <a:gd name="connsiteY0" fmla="*/ 0 h 1723982"/>
                  <a:gd name="connsiteX1" fmla="*/ 725439 w 727021"/>
                  <a:gd name="connsiteY1" fmla="*/ 1723980 h 1723982"/>
                  <a:gd name="connsiteX2" fmla="*/ 170688 w 727021"/>
                  <a:gd name="connsiteY2" fmla="*/ 268224 h 1723982"/>
                  <a:gd name="connsiteX3" fmla="*/ 0 w 727021"/>
                  <a:gd name="connsiteY3" fmla="*/ 12192 h 1723982"/>
                  <a:gd name="connsiteX4" fmla="*/ 268224 w 727021"/>
                  <a:gd name="connsiteY4" fmla="*/ 0 h 1723982"/>
                  <a:gd name="connsiteX0" fmla="*/ 196641 w 726460"/>
                  <a:gd name="connsiteY0" fmla="*/ 0 h 1723980"/>
                  <a:gd name="connsiteX1" fmla="*/ 725439 w 726460"/>
                  <a:gd name="connsiteY1" fmla="*/ 1723980 h 1723980"/>
                  <a:gd name="connsiteX2" fmla="*/ 170688 w 726460"/>
                  <a:gd name="connsiteY2" fmla="*/ 268224 h 1723980"/>
                  <a:gd name="connsiteX3" fmla="*/ 0 w 726460"/>
                  <a:gd name="connsiteY3" fmla="*/ 12192 h 1723980"/>
                  <a:gd name="connsiteX4" fmla="*/ 196641 w 726460"/>
                  <a:gd name="connsiteY4" fmla="*/ 0 h 1723980"/>
                  <a:gd name="connsiteX0" fmla="*/ 196641 w 731887"/>
                  <a:gd name="connsiteY0" fmla="*/ 0 h 1723982"/>
                  <a:gd name="connsiteX1" fmla="*/ 725439 w 731887"/>
                  <a:gd name="connsiteY1" fmla="*/ 1723980 h 1723982"/>
                  <a:gd name="connsiteX2" fmla="*/ 170688 w 731887"/>
                  <a:gd name="connsiteY2" fmla="*/ 268224 h 1723982"/>
                  <a:gd name="connsiteX3" fmla="*/ 0 w 731887"/>
                  <a:gd name="connsiteY3" fmla="*/ 12192 h 1723982"/>
                  <a:gd name="connsiteX4" fmla="*/ 196641 w 731887"/>
                  <a:gd name="connsiteY4" fmla="*/ 0 h 1723982"/>
                  <a:gd name="connsiteX0" fmla="*/ 196641 w 739171"/>
                  <a:gd name="connsiteY0" fmla="*/ 0 h 1723980"/>
                  <a:gd name="connsiteX1" fmla="*/ 733394 w 739171"/>
                  <a:gd name="connsiteY1" fmla="*/ 1723980 h 1723980"/>
                  <a:gd name="connsiteX2" fmla="*/ 170688 w 739171"/>
                  <a:gd name="connsiteY2" fmla="*/ 268224 h 1723980"/>
                  <a:gd name="connsiteX3" fmla="*/ 0 w 739171"/>
                  <a:gd name="connsiteY3" fmla="*/ 12192 h 1723980"/>
                  <a:gd name="connsiteX4" fmla="*/ 196641 w 739171"/>
                  <a:gd name="connsiteY4" fmla="*/ 0 h 1723980"/>
                  <a:gd name="connsiteX0" fmla="*/ 196641 w 733395"/>
                  <a:gd name="connsiteY0" fmla="*/ 0 h 1723982"/>
                  <a:gd name="connsiteX1" fmla="*/ 733394 w 733395"/>
                  <a:gd name="connsiteY1" fmla="*/ 1723980 h 1723982"/>
                  <a:gd name="connsiteX2" fmla="*/ 170688 w 733395"/>
                  <a:gd name="connsiteY2" fmla="*/ 268224 h 1723982"/>
                  <a:gd name="connsiteX3" fmla="*/ 0 w 733395"/>
                  <a:gd name="connsiteY3" fmla="*/ 12192 h 1723982"/>
                  <a:gd name="connsiteX4" fmla="*/ 196641 w 733395"/>
                  <a:gd name="connsiteY4" fmla="*/ 0 h 1723982"/>
                  <a:gd name="connsiteX0" fmla="*/ 196641 w 733393"/>
                  <a:gd name="connsiteY0" fmla="*/ 0 h 1723980"/>
                  <a:gd name="connsiteX1" fmla="*/ 733394 w 733393"/>
                  <a:gd name="connsiteY1" fmla="*/ 1723980 h 1723980"/>
                  <a:gd name="connsiteX2" fmla="*/ 170688 w 733393"/>
                  <a:gd name="connsiteY2" fmla="*/ 268224 h 1723980"/>
                  <a:gd name="connsiteX3" fmla="*/ 0 w 733393"/>
                  <a:gd name="connsiteY3" fmla="*/ 12192 h 1723980"/>
                  <a:gd name="connsiteX4" fmla="*/ 196641 w 733393"/>
                  <a:gd name="connsiteY4" fmla="*/ 0 h 1723980"/>
                  <a:gd name="connsiteX0" fmla="*/ 196641 w 733395"/>
                  <a:gd name="connsiteY0" fmla="*/ 0 h 1723980"/>
                  <a:gd name="connsiteX1" fmla="*/ 733394 w 733395"/>
                  <a:gd name="connsiteY1" fmla="*/ 1723980 h 1723980"/>
                  <a:gd name="connsiteX2" fmla="*/ 178640 w 733395"/>
                  <a:gd name="connsiteY2" fmla="*/ 323902 h 1723980"/>
                  <a:gd name="connsiteX3" fmla="*/ 0 w 733395"/>
                  <a:gd name="connsiteY3" fmla="*/ 12192 h 1723980"/>
                  <a:gd name="connsiteX4" fmla="*/ 196641 w 733395"/>
                  <a:gd name="connsiteY4" fmla="*/ 0 h 1723980"/>
                  <a:gd name="connsiteX0" fmla="*/ 180735 w 717487"/>
                  <a:gd name="connsiteY0" fmla="*/ 0 h 1723980"/>
                  <a:gd name="connsiteX1" fmla="*/ 717488 w 717487"/>
                  <a:gd name="connsiteY1" fmla="*/ 1723980 h 1723980"/>
                  <a:gd name="connsiteX2" fmla="*/ 162734 w 717487"/>
                  <a:gd name="connsiteY2" fmla="*/ 323902 h 1723980"/>
                  <a:gd name="connsiteX3" fmla="*/ 0 w 717487"/>
                  <a:gd name="connsiteY3" fmla="*/ 36052 h 1723980"/>
                  <a:gd name="connsiteX4" fmla="*/ 180735 w 717487"/>
                  <a:gd name="connsiteY4" fmla="*/ 0 h 1723980"/>
                  <a:gd name="connsiteX0" fmla="*/ 207352 w 744106"/>
                  <a:gd name="connsiteY0" fmla="*/ 0 h 1723980"/>
                  <a:gd name="connsiteX1" fmla="*/ 744105 w 744106"/>
                  <a:gd name="connsiteY1" fmla="*/ 1723980 h 1723980"/>
                  <a:gd name="connsiteX2" fmla="*/ 189351 w 744106"/>
                  <a:gd name="connsiteY2" fmla="*/ 323902 h 1723980"/>
                  <a:gd name="connsiteX3" fmla="*/ 26617 w 744106"/>
                  <a:gd name="connsiteY3" fmla="*/ 36052 h 1723980"/>
                  <a:gd name="connsiteX4" fmla="*/ 207352 w 744106"/>
                  <a:gd name="connsiteY4" fmla="*/ 0 h 1723980"/>
                  <a:gd name="connsiteX0" fmla="*/ 188512 w 725264"/>
                  <a:gd name="connsiteY0" fmla="*/ 0 h 1723980"/>
                  <a:gd name="connsiteX1" fmla="*/ 725265 w 725264"/>
                  <a:gd name="connsiteY1" fmla="*/ 1723980 h 1723980"/>
                  <a:gd name="connsiteX2" fmla="*/ 170511 w 725264"/>
                  <a:gd name="connsiteY2" fmla="*/ 323902 h 1723980"/>
                  <a:gd name="connsiteX3" fmla="*/ 7777 w 725264"/>
                  <a:gd name="connsiteY3" fmla="*/ 36052 h 1723980"/>
                  <a:gd name="connsiteX4" fmla="*/ 188512 w 725264"/>
                  <a:gd name="connsiteY4" fmla="*/ 0 h 1723980"/>
                  <a:gd name="connsiteX0" fmla="*/ 188511 w 725266"/>
                  <a:gd name="connsiteY0" fmla="*/ 0 h 1716027"/>
                  <a:gd name="connsiteX1" fmla="*/ 725265 w 725266"/>
                  <a:gd name="connsiteY1" fmla="*/ 1716027 h 1716027"/>
                  <a:gd name="connsiteX2" fmla="*/ 170511 w 725266"/>
                  <a:gd name="connsiteY2" fmla="*/ 315949 h 1716027"/>
                  <a:gd name="connsiteX3" fmla="*/ 7777 w 725266"/>
                  <a:gd name="connsiteY3" fmla="*/ 28099 h 1716027"/>
                  <a:gd name="connsiteX4" fmla="*/ 188511 w 725266"/>
                  <a:gd name="connsiteY4" fmla="*/ 0 h 1716027"/>
                  <a:gd name="connsiteX0" fmla="*/ 188511 w 717309"/>
                  <a:gd name="connsiteY0" fmla="*/ 0 h 1787610"/>
                  <a:gd name="connsiteX1" fmla="*/ 717309 w 717309"/>
                  <a:gd name="connsiteY1" fmla="*/ 1787610 h 1787610"/>
                  <a:gd name="connsiteX2" fmla="*/ 170511 w 717309"/>
                  <a:gd name="connsiteY2" fmla="*/ 315949 h 1787610"/>
                  <a:gd name="connsiteX3" fmla="*/ 7777 w 717309"/>
                  <a:gd name="connsiteY3" fmla="*/ 28099 h 1787610"/>
                  <a:gd name="connsiteX4" fmla="*/ 188511 w 717309"/>
                  <a:gd name="connsiteY4" fmla="*/ 0 h 178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7309" h="1787610">
                    <a:moveTo>
                      <a:pt x="188511" y="0"/>
                    </a:moveTo>
                    <a:cubicBezTo>
                      <a:pt x="762779" y="301205"/>
                      <a:pt x="367693" y="1090701"/>
                      <a:pt x="717309" y="1787610"/>
                    </a:cubicBezTo>
                    <a:cubicBezTo>
                      <a:pt x="36150" y="1224423"/>
                      <a:pt x="291417" y="601247"/>
                      <a:pt x="170511" y="315949"/>
                    </a:cubicBezTo>
                    <a:cubicBezTo>
                      <a:pt x="113615" y="230605"/>
                      <a:pt x="-35533" y="203548"/>
                      <a:pt x="7777" y="28099"/>
                    </a:cubicBezTo>
                    <a:lnTo>
                      <a:pt x="188511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 4">
                <a:extLst>
                  <a:ext uri="{FF2B5EF4-FFF2-40B4-BE49-F238E27FC236}">
                    <a16:creationId xmlns:a16="http://schemas.microsoft.com/office/drawing/2014/main" id="{C558149A-9874-4D16-9C6A-9410C2D0087E}"/>
                  </a:ext>
                </a:extLst>
              </p:cNvPr>
              <p:cNvSpPr/>
              <p:nvPr/>
            </p:nvSpPr>
            <p:spPr>
              <a:xfrm flipH="1">
                <a:off x="6643992" y="4083337"/>
                <a:ext cx="323353" cy="491020"/>
              </a:xfrm>
              <a:custGeom>
                <a:avLst/>
                <a:gdLst>
                  <a:gd name="connsiteX0" fmla="*/ 0 w 963168"/>
                  <a:gd name="connsiteY0" fmla="*/ 0 h 426720"/>
                  <a:gd name="connsiteX1" fmla="*/ 170688 w 963168"/>
                  <a:gd name="connsiteY1" fmla="*/ 158496 h 426720"/>
                  <a:gd name="connsiteX2" fmla="*/ 292608 w 963168"/>
                  <a:gd name="connsiteY2" fmla="*/ 316992 h 426720"/>
                  <a:gd name="connsiteX3" fmla="*/ 963168 w 963168"/>
                  <a:gd name="connsiteY3" fmla="*/ 414528 h 426720"/>
                  <a:gd name="connsiteX4" fmla="*/ 719328 w 963168"/>
                  <a:gd name="connsiteY4" fmla="*/ 426720 h 426720"/>
                  <a:gd name="connsiteX5" fmla="*/ 316992 w 963168"/>
                  <a:gd name="connsiteY5" fmla="*/ 402336 h 426720"/>
                  <a:gd name="connsiteX6" fmla="*/ 121920 w 963168"/>
                  <a:gd name="connsiteY6" fmla="*/ 256032 h 426720"/>
                  <a:gd name="connsiteX7" fmla="*/ 12192 w 963168"/>
                  <a:gd name="connsiteY7" fmla="*/ 85344 h 426720"/>
                  <a:gd name="connsiteX8" fmla="*/ 12192 w 963168"/>
                  <a:gd name="connsiteY8" fmla="*/ 85344 h 426720"/>
                  <a:gd name="connsiteX0" fmla="*/ 0 w 963168"/>
                  <a:gd name="connsiteY0" fmla="*/ 0 h 426720"/>
                  <a:gd name="connsiteX1" fmla="*/ 170688 w 963168"/>
                  <a:gd name="connsiteY1" fmla="*/ 158495 h 426720"/>
                  <a:gd name="connsiteX2" fmla="*/ 292608 w 963168"/>
                  <a:gd name="connsiteY2" fmla="*/ 316992 h 426720"/>
                  <a:gd name="connsiteX3" fmla="*/ 963168 w 963168"/>
                  <a:gd name="connsiteY3" fmla="*/ 414528 h 426720"/>
                  <a:gd name="connsiteX4" fmla="*/ 719328 w 963168"/>
                  <a:gd name="connsiteY4" fmla="*/ 426720 h 426720"/>
                  <a:gd name="connsiteX5" fmla="*/ 316992 w 963168"/>
                  <a:gd name="connsiteY5" fmla="*/ 402336 h 426720"/>
                  <a:gd name="connsiteX6" fmla="*/ 121920 w 963168"/>
                  <a:gd name="connsiteY6" fmla="*/ 256032 h 426720"/>
                  <a:gd name="connsiteX7" fmla="*/ 12192 w 963168"/>
                  <a:gd name="connsiteY7" fmla="*/ 85344 h 426720"/>
                  <a:gd name="connsiteX8" fmla="*/ 12192 w 963168"/>
                  <a:gd name="connsiteY8" fmla="*/ 85344 h 426720"/>
                  <a:gd name="connsiteX0" fmla="*/ 0 w 963168"/>
                  <a:gd name="connsiteY0" fmla="*/ 0 h 426720"/>
                  <a:gd name="connsiteX1" fmla="*/ 292608 w 963168"/>
                  <a:gd name="connsiteY1" fmla="*/ 316992 h 426720"/>
                  <a:gd name="connsiteX2" fmla="*/ 963168 w 963168"/>
                  <a:gd name="connsiteY2" fmla="*/ 414528 h 426720"/>
                  <a:gd name="connsiteX3" fmla="*/ 719328 w 963168"/>
                  <a:gd name="connsiteY3" fmla="*/ 426720 h 426720"/>
                  <a:gd name="connsiteX4" fmla="*/ 316992 w 963168"/>
                  <a:gd name="connsiteY4" fmla="*/ 402336 h 426720"/>
                  <a:gd name="connsiteX5" fmla="*/ 121920 w 963168"/>
                  <a:gd name="connsiteY5" fmla="*/ 256032 h 426720"/>
                  <a:gd name="connsiteX6" fmla="*/ 12192 w 963168"/>
                  <a:gd name="connsiteY6" fmla="*/ 85344 h 426720"/>
                  <a:gd name="connsiteX7" fmla="*/ 12192 w 963168"/>
                  <a:gd name="connsiteY7" fmla="*/ 85344 h 426720"/>
                  <a:gd name="connsiteX0" fmla="*/ 0 w 963168"/>
                  <a:gd name="connsiteY0" fmla="*/ 0 h 426720"/>
                  <a:gd name="connsiteX1" fmla="*/ 292608 w 963168"/>
                  <a:gd name="connsiteY1" fmla="*/ 316992 h 426720"/>
                  <a:gd name="connsiteX2" fmla="*/ 963168 w 963168"/>
                  <a:gd name="connsiteY2" fmla="*/ 414528 h 426720"/>
                  <a:gd name="connsiteX3" fmla="*/ 719328 w 963168"/>
                  <a:gd name="connsiteY3" fmla="*/ 426720 h 426720"/>
                  <a:gd name="connsiteX4" fmla="*/ 316992 w 963168"/>
                  <a:gd name="connsiteY4" fmla="*/ 402336 h 426720"/>
                  <a:gd name="connsiteX5" fmla="*/ 121920 w 963168"/>
                  <a:gd name="connsiteY5" fmla="*/ 256032 h 426720"/>
                  <a:gd name="connsiteX6" fmla="*/ 12192 w 963168"/>
                  <a:gd name="connsiteY6" fmla="*/ 85344 h 426720"/>
                  <a:gd name="connsiteX7" fmla="*/ 12192 w 963168"/>
                  <a:gd name="connsiteY7" fmla="*/ 85344 h 426720"/>
                  <a:gd name="connsiteX0" fmla="*/ 0 w 963168"/>
                  <a:gd name="connsiteY0" fmla="*/ 0 h 414527"/>
                  <a:gd name="connsiteX1" fmla="*/ 292608 w 963168"/>
                  <a:gd name="connsiteY1" fmla="*/ 316992 h 414527"/>
                  <a:gd name="connsiteX2" fmla="*/ 963168 w 963168"/>
                  <a:gd name="connsiteY2" fmla="*/ 414528 h 414527"/>
                  <a:gd name="connsiteX3" fmla="*/ 316992 w 963168"/>
                  <a:gd name="connsiteY3" fmla="*/ 402336 h 414527"/>
                  <a:gd name="connsiteX4" fmla="*/ 121920 w 963168"/>
                  <a:gd name="connsiteY4" fmla="*/ 256032 h 414527"/>
                  <a:gd name="connsiteX5" fmla="*/ 12192 w 963168"/>
                  <a:gd name="connsiteY5" fmla="*/ 85344 h 414527"/>
                  <a:gd name="connsiteX6" fmla="*/ 12192 w 963168"/>
                  <a:gd name="connsiteY6" fmla="*/ 85344 h 414527"/>
                  <a:gd name="connsiteX0" fmla="*/ 0 w 963168"/>
                  <a:gd name="connsiteY0" fmla="*/ 0 h 414528"/>
                  <a:gd name="connsiteX1" fmla="*/ 292608 w 963168"/>
                  <a:gd name="connsiteY1" fmla="*/ 316992 h 414528"/>
                  <a:gd name="connsiteX2" fmla="*/ 963168 w 963168"/>
                  <a:gd name="connsiteY2" fmla="*/ 414528 h 414528"/>
                  <a:gd name="connsiteX3" fmla="*/ 316992 w 963168"/>
                  <a:gd name="connsiteY3" fmla="*/ 402336 h 414528"/>
                  <a:gd name="connsiteX4" fmla="*/ 121920 w 963168"/>
                  <a:gd name="connsiteY4" fmla="*/ 256032 h 414528"/>
                  <a:gd name="connsiteX5" fmla="*/ 12192 w 963168"/>
                  <a:gd name="connsiteY5" fmla="*/ 85344 h 414528"/>
                  <a:gd name="connsiteX6" fmla="*/ 12192 w 963168"/>
                  <a:gd name="connsiteY6" fmla="*/ 85344 h 414528"/>
                  <a:gd name="connsiteX0" fmla="*/ 0 w 963168"/>
                  <a:gd name="connsiteY0" fmla="*/ 0 h 414528"/>
                  <a:gd name="connsiteX1" fmla="*/ 292608 w 963168"/>
                  <a:gd name="connsiteY1" fmla="*/ 316992 h 414528"/>
                  <a:gd name="connsiteX2" fmla="*/ 963168 w 963168"/>
                  <a:gd name="connsiteY2" fmla="*/ 414528 h 414528"/>
                  <a:gd name="connsiteX3" fmla="*/ 316992 w 963168"/>
                  <a:gd name="connsiteY3" fmla="*/ 402336 h 414528"/>
                  <a:gd name="connsiteX4" fmla="*/ 12192 w 963168"/>
                  <a:gd name="connsiteY4" fmla="*/ 85344 h 414528"/>
                  <a:gd name="connsiteX5" fmla="*/ 12192 w 963168"/>
                  <a:gd name="connsiteY5" fmla="*/ 85344 h 414528"/>
                  <a:gd name="connsiteX0" fmla="*/ 0 w 963168"/>
                  <a:gd name="connsiteY0" fmla="*/ 0 h 414528"/>
                  <a:gd name="connsiteX1" fmla="*/ 292608 w 963168"/>
                  <a:gd name="connsiteY1" fmla="*/ 316992 h 414528"/>
                  <a:gd name="connsiteX2" fmla="*/ 963168 w 963168"/>
                  <a:gd name="connsiteY2" fmla="*/ 414528 h 414528"/>
                  <a:gd name="connsiteX3" fmla="*/ 316992 w 963168"/>
                  <a:gd name="connsiteY3" fmla="*/ 402336 h 414528"/>
                  <a:gd name="connsiteX4" fmla="*/ 12192 w 963168"/>
                  <a:gd name="connsiteY4" fmla="*/ 85344 h 414528"/>
                  <a:gd name="connsiteX5" fmla="*/ 12192 w 963168"/>
                  <a:gd name="connsiteY5" fmla="*/ 85344 h 414528"/>
                  <a:gd name="connsiteX0" fmla="*/ 0 w 963168"/>
                  <a:gd name="connsiteY0" fmla="*/ 0 h 431585"/>
                  <a:gd name="connsiteX1" fmla="*/ 292608 w 963168"/>
                  <a:gd name="connsiteY1" fmla="*/ 316992 h 431585"/>
                  <a:gd name="connsiteX2" fmla="*/ 963168 w 963168"/>
                  <a:gd name="connsiteY2" fmla="*/ 414528 h 431585"/>
                  <a:gd name="connsiteX3" fmla="*/ 316992 w 963168"/>
                  <a:gd name="connsiteY3" fmla="*/ 402336 h 431585"/>
                  <a:gd name="connsiteX4" fmla="*/ 12192 w 963168"/>
                  <a:gd name="connsiteY4" fmla="*/ 85344 h 431585"/>
                  <a:gd name="connsiteX5" fmla="*/ 12192 w 963168"/>
                  <a:gd name="connsiteY5" fmla="*/ 85344 h 431585"/>
                  <a:gd name="connsiteX0" fmla="*/ 0 w 963168"/>
                  <a:gd name="connsiteY0" fmla="*/ 0 h 431585"/>
                  <a:gd name="connsiteX1" fmla="*/ 292608 w 963168"/>
                  <a:gd name="connsiteY1" fmla="*/ 316992 h 431585"/>
                  <a:gd name="connsiteX2" fmla="*/ 963168 w 963168"/>
                  <a:gd name="connsiteY2" fmla="*/ 414528 h 431585"/>
                  <a:gd name="connsiteX3" fmla="*/ 316992 w 963168"/>
                  <a:gd name="connsiteY3" fmla="*/ 402336 h 431585"/>
                  <a:gd name="connsiteX4" fmla="*/ 12192 w 963168"/>
                  <a:gd name="connsiteY4" fmla="*/ 85344 h 431585"/>
                  <a:gd name="connsiteX5" fmla="*/ 12192 w 963168"/>
                  <a:gd name="connsiteY5" fmla="*/ 85344 h 431585"/>
                  <a:gd name="connsiteX0" fmla="*/ 0 w 963168"/>
                  <a:gd name="connsiteY0" fmla="*/ 0 h 428066"/>
                  <a:gd name="connsiteX1" fmla="*/ 292608 w 963168"/>
                  <a:gd name="connsiteY1" fmla="*/ 316992 h 428066"/>
                  <a:gd name="connsiteX2" fmla="*/ 963168 w 963168"/>
                  <a:gd name="connsiteY2" fmla="*/ 414528 h 428066"/>
                  <a:gd name="connsiteX3" fmla="*/ 282844 w 963168"/>
                  <a:gd name="connsiteY3" fmla="*/ 380993 h 428066"/>
                  <a:gd name="connsiteX4" fmla="*/ 12192 w 963168"/>
                  <a:gd name="connsiteY4" fmla="*/ 85344 h 428066"/>
                  <a:gd name="connsiteX5" fmla="*/ 12192 w 963168"/>
                  <a:gd name="connsiteY5" fmla="*/ 85344 h 428066"/>
                  <a:gd name="connsiteX0" fmla="*/ 0 w 963168"/>
                  <a:gd name="connsiteY0" fmla="*/ 0 h 436294"/>
                  <a:gd name="connsiteX1" fmla="*/ 292608 w 963168"/>
                  <a:gd name="connsiteY1" fmla="*/ 316992 h 436294"/>
                  <a:gd name="connsiteX2" fmla="*/ 963168 w 963168"/>
                  <a:gd name="connsiteY2" fmla="*/ 414528 h 436294"/>
                  <a:gd name="connsiteX3" fmla="*/ 282844 w 963168"/>
                  <a:gd name="connsiteY3" fmla="*/ 380993 h 436294"/>
                  <a:gd name="connsiteX4" fmla="*/ 12192 w 963168"/>
                  <a:gd name="connsiteY4" fmla="*/ 85344 h 436294"/>
                  <a:gd name="connsiteX5" fmla="*/ 12192 w 963168"/>
                  <a:gd name="connsiteY5" fmla="*/ 85344 h 436294"/>
                  <a:gd name="connsiteX0" fmla="*/ 47568 w 1010736"/>
                  <a:gd name="connsiteY0" fmla="*/ 0 h 436294"/>
                  <a:gd name="connsiteX1" fmla="*/ 340176 w 1010736"/>
                  <a:gd name="connsiteY1" fmla="*/ 316992 h 436294"/>
                  <a:gd name="connsiteX2" fmla="*/ 1010736 w 1010736"/>
                  <a:gd name="connsiteY2" fmla="*/ 414528 h 436294"/>
                  <a:gd name="connsiteX3" fmla="*/ 330412 w 1010736"/>
                  <a:gd name="connsiteY3" fmla="*/ 380993 h 436294"/>
                  <a:gd name="connsiteX4" fmla="*/ 59760 w 1010736"/>
                  <a:gd name="connsiteY4" fmla="*/ 85344 h 436294"/>
                  <a:gd name="connsiteX5" fmla="*/ 0 w 1010736"/>
                  <a:gd name="connsiteY5" fmla="*/ 46927 h 436294"/>
                  <a:gd name="connsiteX0" fmla="*/ 47568 w 1010736"/>
                  <a:gd name="connsiteY0" fmla="*/ 0 h 436294"/>
                  <a:gd name="connsiteX1" fmla="*/ 340176 w 1010736"/>
                  <a:gd name="connsiteY1" fmla="*/ 316992 h 436294"/>
                  <a:gd name="connsiteX2" fmla="*/ 1010736 w 1010736"/>
                  <a:gd name="connsiteY2" fmla="*/ 414528 h 436294"/>
                  <a:gd name="connsiteX3" fmla="*/ 330412 w 1010736"/>
                  <a:gd name="connsiteY3" fmla="*/ 380993 h 436294"/>
                  <a:gd name="connsiteX4" fmla="*/ 59760 w 1010736"/>
                  <a:gd name="connsiteY4" fmla="*/ 85344 h 436294"/>
                  <a:gd name="connsiteX5" fmla="*/ 0 w 1010736"/>
                  <a:gd name="connsiteY5" fmla="*/ 46927 h 436294"/>
                  <a:gd name="connsiteX0" fmla="*/ 0 w 963168"/>
                  <a:gd name="connsiteY0" fmla="*/ 0 h 436294"/>
                  <a:gd name="connsiteX1" fmla="*/ 292608 w 963168"/>
                  <a:gd name="connsiteY1" fmla="*/ 316992 h 436294"/>
                  <a:gd name="connsiteX2" fmla="*/ 963168 w 963168"/>
                  <a:gd name="connsiteY2" fmla="*/ 414528 h 436294"/>
                  <a:gd name="connsiteX3" fmla="*/ 282844 w 963168"/>
                  <a:gd name="connsiteY3" fmla="*/ 380993 h 436294"/>
                  <a:gd name="connsiteX4" fmla="*/ 12192 w 963168"/>
                  <a:gd name="connsiteY4" fmla="*/ 85344 h 436294"/>
                  <a:gd name="connsiteX0" fmla="*/ 43299 w 1006467"/>
                  <a:gd name="connsiteY0" fmla="*/ 0 h 436294"/>
                  <a:gd name="connsiteX1" fmla="*/ 335907 w 1006467"/>
                  <a:gd name="connsiteY1" fmla="*/ 316992 h 436294"/>
                  <a:gd name="connsiteX2" fmla="*/ 1006467 w 1006467"/>
                  <a:gd name="connsiteY2" fmla="*/ 414528 h 436294"/>
                  <a:gd name="connsiteX3" fmla="*/ 326143 w 1006467"/>
                  <a:gd name="connsiteY3" fmla="*/ 380993 h 436294"/>
                  <a:gd name="connsiteX4" fmla="*/ 0 w 1006467"/>
                  <a:gd name="connsiteY4" fmla="*/ 55465 h 436294"/>
                  <a:gd name="connsiteX0" fmla="*/ 43299 w 1006467"/>
                  <a:gd name="connsiteY0" fmla="*/ 0 h 436294"/>
                  <a:gd name="connsiteX1" fmla="*/ 335907 w 1006467"/>
                  <a:gd name="connsiteY1" fmla="*/ 316992 h 436294"/>
                  <a:gd name="connsiteX2" fmla="*/ 1006467 w 1006467"/>
                  <a:gd name="connsiteY2" fmla="*/ 414528 h 436294"/>
                  <a:gd name="connsiteX3" fmla="*/ 326143 w 1006467"/>
                  <a:gd name="connsiteY3" fmla="*/ 380993 h 436294"/>
                  <a:gd name="connsiteX4" fmla="*/ 0 w 1006467"/>
                  <a:gd name="connsiteY4" fmla="*/ 55465 h 436294"/>
                  <a:gd name="connsiteX0" fmla="*/ 43299 w 1006467"/>
                  <a:gd name="connsiteY0" fmla="*/ 0 h 436294"/>
                  <a:gd name="connsiteX1" fmla="*/ 335907 w 1006467"/>
                  <a:gd name="connsiteY1" fmla="*/ 316992 h 436294"/>
                  <a:gd name="connsiteX2" fmla="*/ 1006467 w 1006467"/>
                  <a:gd name="connsiteY2" fmla="*/ 414528 h 436294"/>
                  <a:gd name="connsiteX3" fmla="*/ 326143 w 1006467"/>
                  <a:gd name="connsiteY3" fmla="*/ 380993 h 436294"/>
                  <a:gd name="connsiteX4" fmla="*/ 0 w 1006467"/>
                  <a:gd name="connsiteY4" fmla="*/ 55465 h 436294"/>
                  <a:gd name="connsiteX0" fmla="*/ 43299 w 1014422"/>
                  <a:gd name="connsiteY0" fmla="*/ 0 h 650006"/>
                  <a:gd name="connsiteX1" fmla="*/ 335907 w 1014422"/>
                  <a:gd name="connsiteY1" fmla="*/ 316992 h 650006"/>
                  <a:gd name="connsiteX2" fmla="*/ 1014422 w 1014422"/>
                  <a:gd name="connsiteY2" fmla="*/ 645186 h 650006"/>
                  <a:gd name="connsiteX3" fmla="*/ 326143 w 1014422"/>
                  <a:gd name="connsiteY3" fmla="*/ 380993 h 650006"/>
                  <a:gd name="connsiteX4" fmla="*/ 0 w 1014422"/>
                  <a:gd name="connsiteY4" fmla="*/ 55465 h 650006"/>
                  <a:gd name="connsiteX0" fmla="*/ 335907 w 1014422"/>
                  <a:gd name="connsiteY0" fmla="*/ 261528 h 594542"/>
                  <a:gd name="connsiteX1" fmla="*/ 1014422 w 1014422"/>
                  <a:gd name="connsiteY1" fmla="*/ 589722 h 594542"/>
                  <a:gd name="connsiteX2" fmla="*/ 326143 w 1014422"/>
                  <a:gd name="connsiteY2" fmla="*/ 325529 h 594542"/>
                  <a:gd name="connsiteX3" fmla="*/ 0 w 1014422"/>
                  <a:gd name="connsiteY3" fmla="*/ 1 h 594542"/>
                  <a:gd name="connsiteX0" fmla="*/ 9763 w 688278"/>
                  <a:gd name="connsiteY0" fmla="*/ 0 h 333014"/>
                  <a:gd name="connsiteX1" fmla="*/ 688278 w 688278"/>
                  <a:gd name="connsiteY1" fmla="*/ 328194 h 333014"/>
                  <a:gd name="connsiteX2" fmla="*/ -1 w 688278"/>
                  <a:gd name="connsiteY2" fmla="*/ 64001 h 333014"/>
                  <a:gd name="connsiteX0" fmla="*/ 296097 w 688280"/>
                  <a:gd name="connsiteY0" fmla="*/ 0 h 619347"/>
                  <a:gd name="connsiteX1" fmla="*/ 688280 w 688280"/>
                  <a:gd name="connsiteY1" fmla="*/ 614527 h 619347"/>
                  <a:gd name="connsiteX2" fmla="*/ 1 w 688280"/>
                  <a:gd name="connsiteY2" fmla="*/ 350334 h 619347"/>
                  <a:gd name="connsiteX0" fmla="*/ 41578 w 433761"/>
                  <a:gd name="connsiteY0" fmla="*/ 0 h 617159"/>
                  <a:gd name="connsiteX1" fmla="*/ 433761 w 433761"/>
                  <a:gd name="connsiteY1" fmla="*/ 614527 h 617159"/>
                  <a:gd name="connsiteX2" fmla="*/ 0 w 433761"/>
                  <a:gd name="connsiteY2" fmla="*/ 111724 h 617159"/>
                  <a:gd name="connsiteX0" fmla="*/ 41578 w 433761"/>
                  <a:gd name="connsiteY0" fmla="*/ 0 h 617159"/>
                  <a:gd name="connsiteX1" fmla="*/ 433761 w 433761"/>
                  <a:gd name="connsiteY1" fmla="*/ 614527 h 617159"/>
                  <a:gd name="connsiteX2" fmla="*/ 0 w 433761"/>
                  <a:gd name="connsiteY2" fmla="*/ 111724 h 617159"/>
                  <a:gd name="connsiteX0" fmla="*/ 26838 w 419021"/>
                  <a:gd name="connsiteY0" fmla="*/ 0 h 616854"/>
                  <a:gd name="connsiteX1" fmla="*/ 419021 w 419021"/>
                  <a:gd name="connsiteY1" fmla="*/ 614527 h 616854"/>
                  <a:gd name="connsiteX2" fmla="*/ 0 w 419021"/>
                  <a:gd name="connsiteY2" fmla="*/ 42938 h 616854"/>
                  <a:gd name="connsiteX0" fmla="*/ 26838 w 419021"/>
                  <a:gd name="connsiteY0" fmla="*/ 0 h 614526"/>
                  <a:gd name="connsiteX1" fmla="*/ 419021 w 419021"/>
                  <a:gd name="connsiteY1" fmla="*/ 614527 h 614526"/>
                  <a:gd name="connsiteX2" fmla="*/ 0 w 419021"/>
                  <a:gd name="connsiteY2" fmla="*/ 42938 h 614526"/>
                  <a:gd name="connsiteX0" fmla="*/ 26838 w 419021"/>
                  <a:gd name="connsiteY0" fmla="*/ 0 h 614528"/>
                  <a:gd name="connsiteX1" fmla="*/ 419021 w 419021"/>
                  <a:gd name="connsiteY1" fmla="*/ 614527 h 614528"/>
                  <a:gd name="connsiteX2" fmla="*/ 0 w 419021"/>
                  <a:gd name="connsiteY2" fmla="*/ 42938 h 614528"/>
                  <a:gd name="connsiteX0" fmla="*/ 26838 w 422097"/>
                  <a:gd name="connsiteY0" fmla="*/ 0 h 614679"/>
                  <a:gd name="connsiteX1" fmla="*/ 419021 w 422097"/>
                  <a:gd name="connsiteY1" fmla="*/ 614527 h 614679"/>
                  <a:gd name="connsiteX2" fmla="*/ 0 w 422097"/>
                  <a:gd name="connsiteY2" fmla="*/ 42938 h 614679"/>
                  <a:gd name="connsiteX0" fmla="*/ 26838 w 446367"/>
                  <a:gd name="connsiteY0" fmla="*/ 0 h 624504"/>
                  <a:gd name="connsiteX1" fmla="*/ 443587 w 446367"/>
                  <a:gd name="connsiteY1" fmla="*/ 624354 h 624504"/>
                  <a:gd name="connsiteX2" fmla="*/ 0 w 446367"/>
                  <a:gd name="connsiteY2" fmla="*/ 42938 h 624504"/>
                  <a:gd name="connsiteX0" fmla="*/ 26838 w 446367"/>
                  <a:gd name="connsiteY0" fmla="*/ 0 h 625862"/>
                  <a:gd name="connsiteX1" fmla="*/ 443587 w 446367"/>
                  <a:gd name="connsiteY1" fmla="*/ 624354 h 625862"/>
                  <a:gd name="connsiteX2" fmla="*/ 0 w 446367"/>
                  <a:gd name="connsiteY2" fmla="*/ 42938 h 625862"/>
                  <a:gd name="connsiteX0" fmla="*/ 26838 w 445715"/>
                  <a:gd name="connsiteY0" fmla="*/ 0 h 625860"/>
                  <a:gd name="connsiteX1" fmla="*/ 443587 w 445715"/>
                  <a:gd name="connsiteY1" fmla="*/ 624354 h 625860"/>
                  <a:gd name="connsiteX2" fmla="*/ 0 w 445715"/>
                  <a:gd name="connsiteY2" fmla="*/ 42938 h 625860"/>
                  <a:gd name="connsiteX0" fmla="*/ 59169 w 445950"/>
                  <a:gd name="connsiteY0" fmla="*/ 0 h 625862"/>
                  <a:gd name="connsiteX1" fmla="*/ 443587 w 445950"/>
                  <a:gd name="connsiteY1" fmla="*/ 624354 h 625862"/>
                  <a:gd name="connsiteX2" fmla="*/ 0 w 445950"/>
                  <a:gd name="connsiteY2" fmla="*/ 42938 h 625862"/>
                  <a:gd name="connsiteX0" fmla="*/ 59169 w 391066"/>
                  <a:gd name="connsiteY0" fmla="*/ 0 h 602836"/>
                  <a:gd name="connsiteX1" fmla="*/ 388160 w 391066"/>
                  <a:gd name="connsiteY1" fmla="*/ 601261 h 602836"/>
                  <a:gd name="connsiteX2" fmla="*/ 0 w 391066"/>
                  <a:gd name="connsiteY2" fmla="*/ 42938 h 602836"/>
                  <a:gd name="connsiteX0" fmla="*/ 59169 w 400652"/>
                  <a:gd name="connsiteY0" fmla="*/ 0 h 602836"/>
                  <a:gd name="connsiteX1" fmla="*/ 388160 w 400652"/>
                  <a:gd name="connsiteY1" fmla="*/ 601261 h 602836"/>
                  <a:gd name="connsiteX2" fmla="*/ 0 w 400652"/>
                  <a:gd name="connsiteY2" fmla="*/ 42938 h 602836"/>
                  <a:gd name="connsiteX0" fmla="*/ 59169 w 396988"/>
                  <a:gd name="connsiteY0" fmla="*/ 0 h 602836"/>
                  <a:gd name="connsiteX1" fmla="*/ 388160 w 396988"/>
                  <a:gd name="connsiteY1" fmla="*/ 601261 h 602836"/>
                  <a:gd name="connsiteX2" fmla="*/ 0 w 396988"/>
                  <a:gd name="connsiteY2" fmla="*/ 42938 h 602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6988" h="602836">
                    <a:moveTo>
                      <a:pt x="59169" y="0"/>
                    </a:moveTo>
                    <a:cubicBezTo>
                      <a:pt x="204168" y="134129"/>
                      <a:pt x="446239" y="584605"/>
                      <a:pt x="388160" y="601261"/>
                    </a:cubicBezTo>
                    <a:cubicBezTo>
                      <a:pt x="383311" y="633963"/>
                      <a:pt x="119463" y="148002"/>
                      <a:pt x="0" y="4293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 49">
                <a:extLst>
                  <a:ext uri="{FF2B5EF4-FFF2-40B4-BE49-F238E27FC236}">
                    <a16:creationId xmlns:a16="http://schemas.microsoft.com/office/drawing/2014/main" id="{9A873270-A8A4-4EAC-ACAC-717F58FCD51C}"/>
                  </a:ext>
                </a:extLst>
              </p:cNvPr>
              <p:cNvSpPr/>
              <p:nvPr/>
            </p:nvSpPr>
            <p:spPr>
              <a:xfrm flipH="1">
                <a:off x="6229380" y="5220392"/>
                <a:ext cx="431457" cy="687803"/>
              </a:xfrm>
              <a:custGeom>
                <a:avLst/>
                <a:gdLst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12192 w 731520"/>
                  <a:gd name="connsiteY13" fmla="*/ 121920 h 1719072"/>
                  <a:gd name="connsiteX14" fmla="*/ 0 w 731520"/>
                  <a:gd name="connsiteY14" fmla="*/ 12192 h 1719072"/>
                  <a:gd name="connsiteX15" fmla="*/ 268224 w 731520"/>
                  <a:gd name="connsiteY15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426720 w 731520"/>
                  <a:gd name="connsiteY7" fmla="*/ 1280160 h 1719072"/>
                  <a:gd name="connsiteX8" fmla="*/ 316992 w 731520"/>
                  <a:gd name="connsiteY8" fmla="*/ 1048512 h 1719072"/>
                  <a:gd name="connsiteX9" fmla="*/ 256032 w 731520"/>
                  <a:gd name="connsiteY9" fmla="*/ 841248 h 1719072"/>
                  <a:gd name="connsiteX10" fmla="*/ 231648 w 731520"/>
                  <a:gd name="connsiteY10" fmla="*/ 438912 h 1719072"/>
                  <a:gd name="connsiteX11" fmla="*/ 170688 w 731520"/>
                  <a:gd name="connsiteY11" fmla="*/ 268224 h 1719072"/>
                  <a:gd name="connsiteX12" fmla="*/ 12192 w 731520"/>
                  <a:gd name="connsiteY12" fmla="*/ 121920 h 1719072"/>
                  <a:gd name="connsiteX13" fmla="*/ 0 w 731520"/>
                  <a:gd name="connsiteY13" fmla="*/ 12192 h 1719072"/>
                  <a:gd name="connsiteX14" fmla="*/ 268224 w 731520"/>
                  <a:gd name="connsiteY14" fmla="*/ 0 h 1719072"/>
                  <a:gd name="connsiteX0" fmla="*/ 268224 w 731520"/>
                  <a:gd name="connsiteY0" fmla="*/ 0 h 1719072"/>
                  <a:gd name="connsiteX1" fmla="*/ 585216 w 731520"/>
                  <a:gd name="connsiteY1" fmla="*/ 1158240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573024 w 731520"/>
                  <a:gd name="connsiteY5" fmla="*/ 1560576 h 1719072"/>
                  <a:gd name="connsiteX6" fmla="*/ 426720 w 731520"/>
                  <a:gd name="connsiteY6" fmla="*/ 1280160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231648 w 731520"/>
                  <a:gd name="connsiteY9" fmla="*/ 438912 h 1719072"/>
                  <a:gd name="connsiteX10" fmla="*/ 170688 w 731520"/>
                  <a:gd name="connsiteY10" fmla="*/ 268224 h 1719072"/>
                  <a:gd name="connsiteX11" fmla="*/ 12192 w 731520"/>
                  <a:gd name="connsiteY11" fmla="*/ 121920 h 1719072"/>
                  <a:gd name="connsiteX12" fmla="*/ 0 w 731520"/>
                  <a:gd name="connsiteY12" fmla="*/ 12192 h 1719072"/>
                  <a:gd name="connsiteX13" fmla="*/ 268224 w 731520"/>
                  <a:gd name="connsiteY13" fmla="*/ 0 h 1719072"/>
                  <a:gd name="connsiteX0" fmla="*/ 585216 w 731520"/>
                  <a:gd name="connsiteY0" fmla="*/ 1146192 h 1707024"/>
                  <a:gd name="connsiteX1" fmla="*/ 682752 w 731520"/>
                  <a:gd name="connsiteY1" fmla="*/ 1609488 h 1707024"/>
                  <a:gd name="connsiteX2" fmla="*/ 719328 w 731520"/>
                  <a:gd name="connsiteY2" fmla="*/ 1707024 h 1707024"/>
                  <a:gd name="connsiteX3" fmla="*/ 731520 w 731520"/>
                  <a:gd name="connsiteY3" fmla="*/ 1707024 h 1707024"/>
                  <a:gd name="connsiteX4" fmla="*/ 573024 w 731520"/>
                  <a:gd name="connsiteY4" fmla="*/ 1548528 h 1707024"/>
                  <a:gd name="connsiteX5" fmla="*/ 426720 w 731520"/>
                  <a:gd name="connsiteY5" fmla="*/ 1268112 h 1707024"/>
                  <a:gd name="connsiteX6" fmla="*/ 316992 w 731520"/>
                  <a:gd name="connsiteY6" fmla="*/ 1036464 h 1707024"/>
                  <a:gd name="connsiteX7" fmla="*/ 256032 w 731520"/>
                  <a:gd name="connsiteY7" fmla="*/ 829200 h 1707024"/>
                  <a:gd name="connsiteX8" fmla="*/ 231648 w 731520"/>
                  <a:gd name="connsiteY8" fmla="*/ 426864 h 1707024"/>
                  <a:gd name="connsiteX9" fmla="*/ 170688 w 731520"/>
                  <a:gd name="connsiteY9" fmla="*/ 256176 h 1707024"/>
                  <a:gd name="connsiteX10" fmla="*/ 12192 w 731520"/>
                  <a:gd name="connsiteY10" fmla="*/ 109872 h 1707024"/>
                  <a:gd name="connsiteX11" fmla="*/ 0 w 731520"/>
                  <a:gd name="connsiteY11" fmla="*/ 144 h 1707024"/>
                  <a:gd name="connsiteX12" fmla="*/ 359664 w 731520"/>
                  <a:gd name="connsiteY12" fmla="*/ 79392 h 1707024"/>
                  <a:gd name="connsiteX0" fmla="*/ 573024 w 719328"/>
                  <a:gd name="connsiteY0" fmla="*/ 1066800 h 1627632"/>
                  <a:gd name="connsiteX1" fmla="*/ 670560 w 719328"/>
                  <a:gd name="connsiteY1" fmla="*/ 1530096 h 1627632"/>
                  <a:gd name="connsiteX2" fmla="*/ 707136 w 719328"/>
                  <a:gd name="connsiteY2" fmla="*/ 1627632 h 1627632"/>
                  <a:gd name="connsiteX3" fmla="*/ 719328 w 719328"/>
                  <a:gd name="connsiteY3" fmla="*/ 1627632 h 1627632"/>
                  <a:gd name="connsiteX4" fmla="*/ 560832 w 719328"/>
                  <a:gd name="connsiteY4" fmla="*/ 1469136 h 1627632"/>
                  <a:gd name="connsiteX5" fmla="*/ 414528 w 719328"/>
                  <a:gd name="connsiteY5" fmla="*/ 1188720 h 1627632"/>
                  <a:gd name="connsiteX6" fmla="*/ 304800 w 719328"/>
                  <a:gd name="connsiteY6" fmla="*/ 957072 h 1627632"/>
                  <a:gd name="connsiteX7" fmla="*/ 243840 w 719328"/>
                  <a:gd name="connsiteY7" fmla="*/ 749808 h 1627632"/>
                  <a:gd name="connsiteX8" fmla="*/ 219456 w 719328"/>
                  <a:gd name="connsiteY8" fmla="*/ 347472 h 1627632"/>
                  <a:gd name="connsiteX9" fmla="*/ 158496 w 719328"/>
                  <a:gd name="connsiteY9" fmla="*/ 176784 h 1627632"/>
                  <a:gd name="connsiteX10" fmla="*/ 0 w 719328"/>
                  <a:gd name="connsiteY10" fmla="*/ 30480 h 1627632"/>
                  <a:gd name="connsiteX11" fmla="*/ 347472 w 719328"/>
                  <a:gd name="connsiteY11" fmla="*/ 0 h 1627632"/>
                  <a:gd name="connsiteX0" fmla="*/ 414528 w 560832"/>
                  <a:gd name="connsiteY0" fmla="*/ 1066800 h 1627632"/>
                  <a:gd name="connsiteX1" fmla="*/ 512064 w 560832"/>
                  <a:gd name="connsiteY1" fmla="*/ 1530096 h 1627632"/>
                  <a:gd name="connsiteX2" fmla="*/ 548640 w 560832"/>
                  <a:gd name="connsiteY2" fmla="*/ 1627632 h 1627632"/>
                  <a:gd name="connsiteX3" fmla="*/ 560832 w 560832"/>
                  <a:gd name="connsiteY3" fmla="*/ 1627632 h 1627632"/>
                  <a:gd name="connsiteX4" fmla="*/ 402336 w 560832"/>
                  <a:gd name="connsiteY4" fmla="*/ 1469136 h 1627632"/>
                  <a:gd name="connsiteX5" fmla="*/ 256032 w 560832"/>
                  <a:gd name="connsiteY5" fmla="*/ 1188720 h 1627632"/>
                  <a:gd name="connsiteX6" fmla="*/ 146304 w 560832"/>
                  <a:gd name="connsiteY6" fmla="*/ 957072 h 1627632"/>
                  <a:gd name="connsiteX7" fmla="*/ 85344 w 560832"/>
                  <a:gd name="connsiteY7" fmla="*/ 749808 h 1627632"/>
                  <a:gd name="connsiteX8" fmla="*/ 60960 w 560832"/>
                  <a:gd name="connsiteY8" fmla="*/ 347472 h 1627632"/>
                  <a:gd name="connsiteX9" fmla="*/ 0 w 560832"/>
                  <a:gd name="connsiteY9" fmla="*/ 176784 h 1627632"/>
                  <a:gd name="connsiteX10" fmla="*/ 188976 w 560832"/>
                  <a:gd name="connsiteY10" fmla="*/ 0 h 1627632"/>
                  <a:gd name="connsiteX0" fmla="*/ 414528 w 560832"/>
                  <a:gd name="connsiteY0" fmla="*/ 890016 h 1450848"/>
                  <a:gd name="connsiteX1" fmla="*/ 512064 w 560832"/>
                  <a:gd name="connsiteY1" fmla="*/ 1353312 h 1450848"/>
                  <a:gd name="connsiteX2" fmla="*/ 548640 w 560832"/>
                  <a:gd name="connsiteY2" fmla="*/ 1450848 h 1450848"/>
                  <a:gd name="connsiteX3" fmla="*/ 560832 w 560832"/>
                  <a:gd name="connsiteY3" fmla="*/ 1450848 h 1450848"/>
                  <a:gd name="connsiteX4" fmla="*/ 402336 w 560832"/>
                  <a:gd name="connsiteY4" fmla="*/ 1292352 h 1450848"/>
                  <a:gd name="connsiteX5" fmla="*/ 256032 w 560832"/>
                  <a:gd name="connsiteY5" fmla="*/ 1011936 h 1450848"/>
                  <a:gd name="connsiteX6" fmla="*/ 146304 w 560832"/>
                  <a:gd name="connsiteY6" fmla="*/ 780288 h 1450848"/>
                  <a:gd name="connsiteX7" fmla="*/ 85344 w 560832"/>
                  <a:gd name="connsiteY7" fmla="*/ 573024 h 1450848"/>
                  <a:gd name="connsiteX8" fmla="*/ 60960 w 560832"/>
                  <a:gd name="connsiteY8" fmla="*/ 170688 h 1450848"/>
                  <a:gd name="connsiteX9" fmla="*/ 0 w 560832"/>
                  <a:gd name="connsiteY9" fmla="*/ 0 h 1450848"/>
                  <a:gd name="connsiteX0" fmla="*/ 353568 w 499872"/>
                  <a:gd name="connsiteY0" fmla="*/ 719328 h 1280160"/>
                  <a:gd name="connsiteX1" fmla="*/ 451104 w 499872"/>
                  <a:gd name="connsiteY1" fmla="*/ 1182624 h 1280160"/>
                  <a:gd name="connsiteX2" fmla="*/ 487680 w 499872"/>
                  <a:gd name="connsiteY2" fmla="*/ 1280160 h 1280160"/>
                  <a:gd name="connsiteX3" fmla="*/ 499872 w 499872"/>
                  <a:gd name="connsiteY3" fmla="*/ 1280160 h 1280160"/>
                  <a:gd name="connsiteX4" fmla="*/ 341376 w 499872"/>
                  <a:gd name="connsiteY4" fmla="*/ 1121664 h 1280160"/>
                  <a:gd name="connsiteX5" fmla="*/ 195072 w 499872"/>
                  <a:gd name="connsiteY5" fmla="*/ 841248 h 1280160"/>
                  <a:gd name="connsiteX6" fmla="*/ 85344 w 499872"/>
                  <a:gd name="connsiteY6" fmla="*/ 609600 h 1280160"/>
                  <a:gd name="connsiteX7" fmla="*/ 24384 w 499872"/>
                  <a:gd name="connsiteY7" fmla="*/ 402336 h 1280160"/>
                  <a:gd name="connsiteX8" fmla="*/ 0 w 499872"/>
                  <a:gd name="connsiteY8" fmla="*/ 0 h 1280160"/>
                  <a:gd name="connsiteX0" fmla="*/ 329184 w 475488"/>
                  <a:gd name="connsiteY0" fmla="*/ 316992 h 877824"/>
                  <a:gd name="connsiteX1" fmla="*/ 426720 w 475488"/>
                  <a:gd name="connsiteY1" fmla="*/ 780288 h 877824"/>
                  <a:gd name="connsiteX2" fmla="*/ 463296 w 475488"/>
                  <a:gd name="connsiteY2" fmla="*/ 877824 h 877824"/>
                  <a:gd name="connsiteX3" fmla="*/ 475488 w 475488"/>
                  <a:gd name="connsiteY3" fmla="*/ 877824 h 877824"/>
                  <a:gd name="connsiteX4" fmla="*/ 316992 w 475488"/>
                  <a:gd name="connsiteY4" fmla="*/ 719328 h 877824"/>
                  <a:gd name="connsiteX5" fmla="*/ 170688 w 475488"/>
                  <a:gd name="connsiteY5" fmla="*/ 438912 h 877824"/>
                  <a:gd name="connsiteX6" fmla="*/ 60960 w 475488"/>
                  <a:gd name="connsiteY6" fmla="*/ 207264 h 877824"/>
                  <a:gd name="connsiteX7" fmla="*/ 0 w 475488"/>
                  <a:gd name="connsiteY7" fmla="*/ 0 h 877824"/>
                  <a:gd name="connsiteX0" fmla="*/ 329184 w 463296"/>
                  <a:gd name="connsiteY0" fmla="*/ 316992 h 877824"/>
                  <a:gd name="connsiteX1" fmla="*/ 426720 w 463296"/>
                  <a:gd name="connsiteY1" fmla="*/ 780288 h 877824"/>
                  <a:gd name="connsiteX2" fmla="*/ 463296 w 463296"/>
                  <a:gd name="connsiteY2" fmla="*/ 877824 h 877824"/>
                  <a:gd name="connsiteX3" fmla="*/ 316992 w 463296"/>
                  <a:gd name="connsiteY3" fmla="*/ 719328 h 877824"/>
                  <a:gd name="connsiteX4" fmla="*/ 170688 w 463296"/>
                  <a:gd name="connsiteY4" fmla="*/ 438912 h 877824"/>
                  <a:gd name="connsiteX5" fmla="*/ 60960 w 463296"/>
                  <a:gd name="connsiteY5" fmla="*/ 207264 h 877824"/>
                  <a:gd name="connsiteX6" fmla="*/ 0 w 463296"/>
                  <a:gd name="connsiteY6" fmla="*/ 0 h 877824"/>
                  <a:gd name="connsiteX0" fmla="*/ 329184 w 463296"/>
                  <a:gd name="connsiteY0" fmla="*/ 316992 h 877824"/>
                  <a:gd name="connsiteX1" fmla="*/ 463296 w 463296"/>
                  <a:gd name="connsiteY1" fmla="*/ 877824 h 877824"/>
                  <a:gd name="connsiteX2" fmla="*/ 316992 w 463296"/>
                  <a:gd name="connsiteY2" fmla="*/ 719328 h 877824"/>
                  <a:gd name="connsiteX3" fmla="*/ 170688 w 463296"/>
                  <a:gd name="connsiteY3" fmla="*/ 438912 h 877824"/>
                  <a:gd name="connsiteX4" fmla="*/ 60960 w 463296"/>
                  <a:gd name="connsiteY4" fmla="*/ 207264 h 877824"/>
                  <a:gd name="connsiteX5" fmla="*/ 0 w 463296"/>
                  <a:gd name="connsiteY5" fmla="*/ 0 h 877824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170688 w 487680"/>
                  <a:gd name="connsiteY3" fmla="*/ 438912 h 841248"/>
                  <a:gd name="connsiteX4" fmla="*/ 60960 w 487680"/>
                  <a:gd name="connsiteY4" fmla="*/ 207264 h 841248"/>
                  <a:gd name="connsiteX5" fmla="*/ 0 w 487680"/>
                  <a:gd name="connsiteY5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170688 w 487680"/>
                  <a:gd name="connsiteY3" fmla="*/ 438912 h 841248"/>
                  <a:gd name="connsiteX4" fmla="*/ 60960 w 487680"/>
                  <a:gd name="connsiteY4" fmla="*/ 207264 h 841248"/>
                  <a:gd name="connsiteX5" fmla="*/ 0 w 487680"/>
                  <a:gd name="connsiteY5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170688 w 487680"/>
                  <a:gd name="connsiteY3" fmla="*/ 438912 h 841248"/>
                  <a:gd name="connsiteX4" fmla="*/ 0 w 487680"/>
                  <a:gd name="connsiteY4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0 w 487680"/>
                  <a:gd name="connsiteY3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16378 w 474874"/>
                  <a:gd name="connsiteY3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179833 w 474874"/>
                  <a:gd name="connsiteY3" fmla="*/ 170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86453 w 474874"/>
                  <a:gd name="connsiteY3" fmla="*/ 741659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86453 w 474874"/>
                  <a:gd name="connsiteY3" fmla="*/ 741659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24468 w 484589"/>
                  <a:gd name="connsiteY0" fmla="*/ 311203 h 853183"/>
                  <a:gd name="connsiteX1" fmla="*/ 474874 w 484589"/>
                  <a:gd name="connsiteY1" fmla="*/ 849786 h 853183"/>
                  <a:gd name="connsiteX2" fmla="*/ 0 w 484589"/>
                  <a:gd name="connsiteY2" fmla="*/ 0 h 853183"/>
                  <a:gd name="connsiteX3" fmla="*/ 379566 w 484589"/>
                  <a:gd name="connsiteY3" fmla="*/ 659013 h 853183"/>
                  <a:gd name="connsiteX4" fmla="*/ 324468 w 484589"/>
                  <a:gd name="connsiteY4" fmla="*/ 311203 h 853183"/>
                  <a:gd name="connsiteX0" fmla="*/ 324468 w 484315"/>
                  <a:gd name="connsiteY0" fmla="*/ 311203 h 853938"/>
                  <a:gd name="connsiteX1" fmla="*/ 474874 w 484315"/>
                  <a:gd name="connsiteY1" fmla="*/ 849786 h 853938"/>
                  <a:gd name="connsiteX2" fmla="*/ 0 w 484315"/>
                  <a:gd name="connsiteY2" fmla="*/ 0 h 853938"/>
                  <a:gd name="connsiteX3" fmla="*/ 379566 w 484315"/>
                  <a:gd name="connsiteY3" fmla="*/ 659013 h 853938"/>
                  <a:gd name="connsiteX4" fmla="*/ 324468 w 484315"/>
                  <a:gd name="connsiteY4" fmla="*/ 311203 h 853938"/>
                  <a:gd name="connsiteX0" fmla="*/ 324468 w 484315"/>
                  <a:gd name="connsiteY0" fmla="*/ 311203 h 853938"/>
                  <a:gd name="connsiteX1" fmla="*/ 474874 w 484315"/>
                  <a:gd name="connsiteY1" fmla="*/ 849786 h 853938"/>
                  <a:gd name="connsiteX2" fmla="*/ 0 w 484315"/>
                  <a:gd name="connsiteY2" fmla="*/ 0 h 853938"/>
                  <a:gd name="connsiteX3" fmla="*/ 379566 w 484315"/>
                  <a:gd name="connsiteY3" fmla="*/ 659013 h 853938"/>
                  <a:gd name="connsiteX4" fmla="*/ 324468 w 484315"/>
                  <a:gd name="connsiteY4" fmla="*/ 311203 h 853938"/>
                  <a:gd name="connsiteX0" fmla="*/ 317580 w 484044"/>
                  <a:gd name="connsiteY0" fmla="*/ 293984 h 853797"/>
                  <a:gd name="connsiteX1" fmla="*/ 474874 w 484044"/>
                  <a:gd name="connsiteY1" fmla="*/ 849786 h 853797"/>
                  <a:gd name="connsiteX2" fmla="*/ 0 w 484044"/>
                  <a:gd name="connsiteY2" fmla="*/ 0 h 853797"/>
                  <a:gd name="connsiteX3" fmla="*/ 379566 w 484044"/>
                  <a:gd name="connsiteY3" fmla="*/ 659013 h 853797"/>
                  <a:gd name="connsiteX4" fmla="*/ 317580 w 484044"/>
                  <a:gd name="connsiteY4" fmla="*/ 293984 h 853797"/>
                  <a:gd name="connsiteX0" fmla="*/ 317580 w 484044"/>
                  <a:gd name="connsiteY0" fmla="*/ 293984 h 853797"/>
                  <a:gd name="connsiteX1" fmla="*/ 474874 w 484044"/>
                  <a:gd name="connsiteY1" fmla="*/ 849786 h 853797"/>
                  <a:gd name="connsiteX2" fmla="*/ 0 w 484044"/>
                  <a:gd name="connsiteY2" fmla="*/ 0 h 853797"/>
                  <a:gd name="connsiteX3" fmla="*/ 379566 w 484044"/>
                  <a:gd name="connsiteY3" fmla="*/ 659013 h 853797"/>
                  <a:gd name="connsiteX4" fmla="*/ 317580 w 484044"/>
                  <a:gd name="connsiteY4" fmla="*/ 293984 h 853797"/>
                  <a:gd name="connsiteX0" fmla="*/ 317580 w 484044"/>
                  <a:gd name="connsiteY0" fmla="*/ 293984 h 853797"/>
                  <a:gd name="connsiteX1" fmla="*/ 474874 w 484044"/>
                  <a:gd name="connsiteY1" fmla="*/ 849786 h 853797"/>
                  <a:gd name="connsiteX2" fmla="*/ 0 w 484044"/>
                  <a:gd name="connsiteY2" fmla="*/ 0 h 853797"/>
                  <a:gd name="connsiteX3" fmla="*/ 379566 w 484044"/>
                  <a:gd name="connsiteY3" fmla="*/ 659013 h 853797"/>
                  <a:gd name="connsiteX4" fmla="*/ 317580 w 484044"/>
                  <a:gd name="connsiteY4" fmla="*/ 293984 h 853797"/>
                  <a:gd name="connsiteX0" fmla="*/ 317580 w 484762"/>
                  <a:gd name="connsiteY0" fmla="*/ 293984 h 853855"/>
                  <a:gd name="connsiteX1" fmla="*/ 474874 w 484762"/>
                  <a:gd name="connsiteY1" fmla="*/ 849786 h 853855"/>
                  <a:gd name="connsiteX2" fmla="*/ 0 w 484762"/>
                  <a:gd name="connsiteY2" fmla="*/ 0 h 853855"/>
                  <a:gd name="connsiteX3" fmla="*/ 379566 w 484762"/>
                  <a:gd name="connsiteY3" fmla="*/ 659013 h 853855"/>
                  <a:gd name="connsiteX4" fmla="*/ 317580 w 484762"/>
                  <a:gd name="connsiteY4" fmla="*/ 293984 h 853855"/>
                  <a:gd name="connsiteX0" fmla="*/ 317580 w 484762"/>
                  <a:gd name="connsiteY0" fmla="*/ 293984 h 853855"/>
                  <a:gd name="connsiteX1" fmla="*/ 474874 w 484762"/>
                  <a:gd name="connsiteY1" fmla="*/ 849786 h 853855"/>
                  <a:gd name="connsiteX2" fmla="*/ 0 w 484762"/>
                  <a:gd name="connsiteY2" fmla="*/ 0 h 853855"/>
                  <a:gd name="connsiteX3" fmla="*/ 379566 w 484762"/>
                  <a:gd name="connsiteY3" fmla="*/ 659013 h 853855"/>
                  <a:gd name="connsiteX4" fmla="*/ 317580 w 484762"/>
                  <a:gd name="connsiteY4" fmla="*/ 293984 h 853855"/>
                  <a:gd name="connsiteX0" fmla="*/ 317580 w 484762"/>
                  <a:gd name="connsiteY0" fmla="*/ 293984 h 853855"/>
                  <a:gd name="connsiteX1" fmla="*/ 474874 w 484762"/>
                  <a:gd name="connsiteY1" fmla="*/ 849786 h 853855"/>
                  <a:gd name="connsiteX2" fmla="*/ 0 w 484762"/>
                  <a:gd name="connsiteY2" fmla="*/ 0 h 853855"/>
                  <a:gd name="connsiteX3" fmla="*/ 357625 w 484762"/>
                  <a:gd name="connsiteY3" fmla="*/ 618788 h 853855"/>
                  <a:gd name="connsiteX4" fmla="*/ 317580 w 484762"/>
                  <a:gd name="connsiteY4" fmla="*/ 293984 h 853855"/>
                  <a:gd name="connsiteX0" fmla="*/ 293719 w 483808"/>
                  <a:gd name="connsiteY0" fmla="*/ 198538 h 853201"/>
                  <a:gd name="connsiteX1" fmla="*/ 474874 w 483808"/>
                  <a:gd name="connsiteY1" fmla="*/ 849786 h 853201"/>
                  <a:gd name="connsiteX2" fmla="*/ 0 w 483808"/>
                  <a:gd name="connsiteY2" fmla="*/ 0 h 853201"/>
                  <a:gd name="connsiteX3" fmla="*/ 357625 w 483808"/>
                  <a:gd name="connsiteY3" fmla="*/ 618788 h 853201"/>
                  <a:gd name="connsiteX4" fmla="*/ 293719 w 483808"/>
                  <a:gd name="connsiteY4" fmla="*/ 198538 h 853201"/>
                  <a:gd name="connsiteX0" fmla="*/ 349397 w 539486"/>
                  <a:gd name="connsiteY0" fmla="*/ 166723 h 821386"/>
                  <a:gd name="connsiteX1" fmla="*/ 530552 w 539486"/>
                  <a:gd name="connsiteY1" fmla="*/ 817971 h 821386"/>
                  <a:gd name="connsiteX2" fmla="*/ 0 w 539486"/>
                  <a:gd name="connsiteY2" fmla="*/ 0 h 821386"/>
                  <a:gd name="connsiteX3" fmla="*/ 413303 w 539486"/>
                  <a:gd name="connsiteY3" fmla="*/ 586973 h 821386"/>
                  <a:gd name="connsiteX4" fmla="*/ 349397 w 539486"/>
                  <a:gd name="connsiteY4" fmla="*/ 166723 h 821386"/>
                  <a:gd name="connsiteX0" fmla="*/ 333490 w 538947"/>
                  <a:gd name="connsiteY0" fmla="*/ 158768 h 821339"/>
                  <a:gd name="connsiteX1" fmla="*/ 530552 w 538947"/>
                  <a:gd name="connsiteY1" fmla="*/ 817971 h 821339"/>
                  <a:gd name="connsiteX2" fmla="*/ 0 w 538947"/>
                  <a:gd name="connsiteY2" fmla="*/ 0 h 821339"/>
                  <a:gd name="connsiteX3" fmla="*/ 413303 w 538947"/>
                  <a:gd name="connsiteY3" fmla="*/ 586973 h 821339"/>
                  <a:gd name="connsiteX4" fmla="*/ 333490 w 538947"/>
                  <a:gd name="connsiteY4" fmla="*/ 158768 h 821339"/>
                  <a:gd name="connsiteX0" fmla="*/ 324253 w 529708"/>
                  <a:gd name="connsiteY0" fmla="*/ 181862 h 844435"/>
                  <a:gd name="connsiteX1" fmla="*/ 521315 w 529708"/>
                  <a:gd name="connsiteY1" fmla="*/ 841065 h 844435"/>
                  <a:gd name="connsiteX2" fmla="*/ 0 w 529708"/>
                  <a:gd name="connsiteY2" fmla="*/ 0 h 844435"/>
                  <a:gd name="connsiteX3" fmla="*/ 404066 w 529708"/>
                  <a:gd name="connsiteY3" fmla="*/ 610067 h 844435"/>
                  <a:gd name="connsiteX4" fmla="*/ 324253 w 529708"/>
                  <a:gd name="connsiteY4" fmla="*/ 181862 h 844435"/>
                  <a:gd name="connsiteX0" fmla="*/ 324253 w 529710"/>
                  <a:gd name="connsiteY0" fmla="*/ 181862 h 844433"/>
                  <a:gd name="connsiteX1" fmla="*/ 521315 w 529710"/>
                  <a:gd name="connsiteY1" fmla="*/ 841065 h 844433"/>
                  <a:gd name="connsiteX2" fmla="*/ 0 w 529710"/>
                  <a:gd name="connsiteY2" fmla="*/ 0 h 844433"/>
                  <a:gd name="connsiteX3" fmla="*/ 404066 w 529710"/>
                  <a:gd name="connsiteY3" fmla="*/ 610067 h 844433"/>
                  <a:gd name="connsiteX4" fmla="*/ 324253 w 529710"/>
                  <a:gd name="connsiteY4" fmla="*/ 181862 h 844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9710" h="844433">
                    <a:moveTo>
                      <a:pt x="324253" y="181862"/>
                    </a:moveTo>
                    <a:cubicBezTo>
                      <a:pt x="351536" y="331166"/>
                      <a:pt x="575393" y="892932"/>
                      <a:pt x="521315" y="841065"/>
                    </a:cubicBezTo>
                    <a:cubicBezTo>
                      <a:pt x="375829" y="735660"/>
                      <a:pt x="107133" y="531335"/>
                      <a:pt x="0" y="0"/>
                    </a:cubicBezTo>
                    <a:cubicBezTo>
                      <a:pt x="128818" y="247220"/>
                      <a:pt x="151278" y="376620"/>
                      <a:pt x="404066" y="610067"/>
                    </a:cubicBezTo>
                    <a:cubicBezTo>
                      <a:pt x="394437" y="465022"/>
                      <a:pt x="285508" y="260910"/>
                      <a:pt x="324253" y="18186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 21">
                <a:extLst>
                  <a:ext uri="{FF2B5EF4-FFF2-40B4-BE49-F238E27FC236}">
                    <a16:creationId xmlns:a16="http://schemas.microsoft.com/office/drawing/2014/main" id="{FEA8C190-9724-4DC1-AD1E-1E4B5F30E44F}"/>
                  </a:ext>
                </a:extLst>
              </p:cNvPr>
              <p:cNvSpPr/>
              <p:nvPr/>
            </p:nvSpPr>
            <p:spPr>
              <a:xfrm flipH="1">
                <a:off x="6075696" y="5220240"/>
                <a:ext cx="665349" cy="655418"/>
              </a:xfrm>
              <a:custGeom>
                <a:avLst/>
                <a:gdLst>
                  <a:gd name="connsiteX0" fmla="*/ 231648 w 816864"/>
                  <a:gd name="connsiteY0" fmla="*/ 804672 h 804672"/>
                  <a:gd name="connsiteX1" fmla="*/ 60960 w 816864"/>
                  <a:gd name="connsiteY1" fmla="*/ 316992 h 804672"/>
                  <a:gd name="connsiteX2" fmla="*/ 0 w 816864"/>
                  <a:gd name="connsiteY2" fmla="*/ 182880 h 804672"/>
                  <a:gd name="connsiteX3" fmla="*/ 512064 w 816864"/>
                  <a:gd name="connsiteY3" fmla="*/ 0 h 804672"/>
                  <a:gd name="connsiteX4" fmla="*/ 816864 w 816864"/>
                  <a:gd name="connsiteY4" fmla="*/ 804672 h 80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6864" h="804672">
                    <a:moveTo>
                      <a:pt x="231648" y="804672"/>
                    </a:moveTo>
                    <a:lnTo>
                      <a:pt x="60960" y="316992"/>
                    </a:lnTo>
                    <a:lnTo>
                      <a:pt x="0" y="182880"/>
                    </a:lnTo>
                    <a:lnTo>
                      <a:pt x="512064" y="0"/>
                    </a:lnTo>
                    <a:lnTo>
                      <a:pt x="816864" y="80467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B03F09C-9862-41A9-86C5-D64154855163}"/>
              </a:ext>
            </a:extLst>
          </p:cNvPr>
          <p:cNvSpPr txBox="1"/>
          <p:nvPr/>
        </p:nvSpPr>
        <p:spPr>
          <a:xfrm>
            <a:off x="474422" y="5584089"/>
            <a:ext cx="1020245" cy="276999"/>
          </a:xfrm>
          <a:prstGeom prst="homePlate">
            <a:avLst>
              <a:gd name="adj" fmla="val 23398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r>
              <a:rPr lang="ja-JP" altLang="en-US" sz="1200" dirty="0">
                <a:latin typeface="HG丸ｺﾞｼｯｸM-PRO" panose="020F0600000000000000" pitchFamily="50" charset="-128"/>
                <a:ea typeface="AR丸ゴシック体M" panose="020B0609010101010101"/>
              </a:rPr>
              <a:t>血液採取</a:t>
            </a:r>
            <a:endParaRPr kumimoji="1" lang="ja-JP" altLang="en-US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40E7D34-933F-4072-BB94-41BE7B9A2B88}"/>
              </a:ext>
            </a:extLst>
          </p:cNvPr>
          <p:cNvSpPr txBox="1"/>
          <p:nvPr/>
        </p:nvSpPr>
        <p:spPr>
          <a:xfrm>
            <a:off x="1672400" y="5584089"/>
            <a:ext cx="1134912" cy="276999"/>
          </a:xfrm>
          <a:prstGeom prst="homePlate">
            <a:avLst>
              <a:gd name="adj" fmla="val 29444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遠心分離</a:t>
            </a:r>
            <a:endParaRPr kumimoji="1" lang="en-US" altLang="ja-JP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FFFCABBB-CC55-4E96-BC87-017462B9AF61}"/>
              </a:ext>
            </a:extLst>
          </p:cNvPr>
          <p:cNvSpPr txBox="1"/>
          <p:nvPr/>
        </p:nvSpPr>
        <p:spPr>
          <a:xfrm>
            <a:off x="4233230" y="5584089"/>
            <a:ext cx="960601" cy="276999"/>
          </a:xfrm>
          <a:prstGeom prst="homePlate">
            <a:avLst>
              <a:gd name="adj" fmla="val 44845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整形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35C42A67-27A6-4A89-9AEF-3BC3E6C56567}"/>
              </a:ext>
            </a:extLst>
          </p:cNvPr>
          <p:cNvSpPr txBox="1"/>
          <p:nvPr/>
        </p:nvSpPr>
        <p:spPr>
          <a:xfrm>
            <a:off x="2985045" y="5584089"/>
            <a:ext cx="960601" cy="276999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   分取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F2F4ABF9-9E18-4205-9413-C51547EBBD95}"/>
              </a:ext>
            </a:extLst>
          </p:cNvPr>
          <p:cNvGrpSpPr/>
          <p:nvPr/>
        </p:nvGrpSpPr>
        <p:grpSpPr>
          <a:xfrm>
            <a:off x="4119219" y="6681192"/>
            <a:ext cx="1225406" cy="624377"/>
            <a:chOff x="4119219" y="7379887"/>
            <a:chExt cx="1225406" cy="624377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00D9A1D7-F694-41A5-B5C8-0ED9A6700E19}"/>
                </a:ext>
              </a:extLst>
            </p:cNvPr>
            <p:cNvGrpSpPr/>
            <p:nvPr/>
          </p:nvGrpSpPr>
          <p:grpSpPr>
            <a:xfrm>
              <a:off x="4119219" y="7379887"/>
              <a:ext cx="1225406" cy="624377"/>
              <a:chOff x="4144120" y="8577196"/>
              <a:chExt cx="1225406" cy="624377"/>
            </a:xfrm>
          </p:grpSpPr>
          <p:sp>
            <p:nvSpPr>
              <p:cNvPr id="83" name="円/楕円 95">
                <a:extLst>
                  <a:ext uri="{FF2B5EF4-FFF2-40B4-BE49-F238E27FC236}">
                    <a16:creationId xmlns:a16="http://schemas.microsoft.com/office/drawing/2014/main" id="{AB85AAFF-86B8-4FB6-B47F-52019B3A54D4}"/>
                  </a:ext>
                </a:extLst>
              </p:cNvPr>
              <p:cNvSpPr/>
              <p:nvPr/>
            </p:nvSpPr>
            <p:spPr>
              <a:xfrm>
                <a:off x="4144120" y="8769424"/>
                <a:ext cx="1225406" cy="43214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94">
                <a:extLst>
                  <a:ext uri="{FF2B5EF4-FFF2-40B4-BE49-F238E27FC236}">
                    <a16:creationId xmlns:a16="http://schemas.microsoft.com/office/drawing/2014/main" id="{12322E83-C4A4-4CD4-B05D-E913AA8B4A33}"/>
                  </a:ext>
                </a:extLst>
              </p:cNvPr>
              <p:cNvSpPr/>
              <p:nvPr/>
            </p:nvSpPr>
            <p:spPr>
              <a:xfrm>
                <a:off x="4144120" y="8577196"/>
                <a:ext cx="1225406" cy="432149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1BBB952A-CFCF-40B6-8B65-575CABD86A94}"/>
                  </a:ext>
                </a:extLst>
              </p:cNvPr>
              <p:cNvCxnSpPr/>
              <p:nvPr/>
            </p:nvCxnSpPr>
            <p:spPr>
              <a:xfrm>
                <a:off x="4144120" y="8785818"/>
                <a:ext cx="0" cy="216024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D51AD42C-77D0-4264-AC66-44A875C16B19}"/>
                  </a:ext>
                </a:extLst>
              </p:cNvPr>
              <p:cNvCxnSpPr/>
              <p:nvPr/>
            </p:nvCxnSpPr>
            <p:spPr>
              <a:xfrm>
                <a:off x="5369526" y="8788876"/>
                <a:ext cx="0" cy="216024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フリーフォーム 11">
              <a:extLst>
                <a:ext uri="{FF2B5EF4-FFF2-40B4-BE49-F238E27FC236}">
                  <a16:creationId xmlns:a16="http://schemas.microsoft.com/office/drawing/2014/main" id="{1886F069-8FD2-4C55-AABF-9ED026EF193E}"/>
                </a:ext>
              </a:extLst>
            </p:cNvPr>
            <p:cNvSpPr/>
            <p:nvPr/>
          </p:nvSpPr>
          <p:spPr>
            <a:xfrm rot="4077403" flipH="1">
              <a:off x="4582958" y="7445327"/>
              <a:ext cx="220507" cy="473144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7721" h="917764">
                  <a:moveTo>
                    <a:pt x="102849" y="0"/>
                  </a:moveTo>
                  <a:cubicBezTo>
                    <a:pt x="405894" y="92991"/>
                    <a:pt x="514887" y="891712"/>
                    <a:pt x="352899" y="916421"/>
                  </a:cubicBezTo>
                  <a:cubicBezTo>
                    <a:pt x="204043" y="941523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 11">
              <a:extLst>
                <a:ext uri="{FF2B5EF4-FFF2-40B4-BE49-F238E27FC236}">
                  <a16:creationId xmlns:a16="http://schemas.microsoft.com/office/drawing/2014/main" id="{FDC0AC87-7511-4A8E-803E-602548594029}"/>
                </a:ext>
              </a:extLst>
            </p:cNvPr>
            <p:cNvSpPr/>
            <p:nvPr/>
          </p:nvSpPr>
          <p:spPr>
            <a:xfrm rot="4077403" flipH="1">
              <a:off x="4615487" y="7416237"/>
              <a:ext cx="220507" cy="473144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7721" h="917764">
                  <a:moveTo>
                    <a:pt x="102849" y="0"/>
                  </a:moveTo>
                  <a:cubicBezTo>
                    <a:pt x="405894" y="92991"/>
                    <a:pt x="514887" y="891712"/>
                    <a:pt x="352899" y="916421"/>
                  </a:cubicBezTo>
                  <a:cubicBezTo>
                    <a:pt x="204043" y="941523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gradFill flip="none" rotWithShape="1">
              <a:gsLst>
                <a:gs pos="62000">
                  <a:srgbClr val="FFFFCC"/>
                </a:gs>
                <a:gs pos="31000">
                  <a:srgbClr val="FFC000"/>
                </a:gs>
                <a:gs pos="57000">
                  <a:srgbClr val="FFFF00">
                    <a:shade val="67500"/>
                    <a:satMod val="115000"/>
                  </a:srgbClr>
                </a:gs>
                <a:gs pos="65000">
                  <a:srgbClr val="FFFF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FB8ECC68-FA52-40E5-B7D2-AF2DD076DA15}"/>
              </a:ext>
            </a:extLst>
          </p:cNvPr>
          <p:cNvSpPr txBox="1"/>
          <p:nvPr/>
        </p:nvSpPr>
        <p:spPr>
          <a:xfrm>
            <a:off x="348250" y="5037472"/>
            <a:ext cx="1199367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PRF</a:t>
            </a:r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の調製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F273C550-09A5-4B6D-9847-AAEA3E36E432}"/>
              </a:ext>
            </a:extLst>
          </p:cNvPr>
          <p:cNvSpPr txBox="1"/>
          <p:nvPr/>
        </p:nvSpPr>
        <p:spPr>
          <a:xfrm>
            <a:off x="681114" y="272480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ea typeface="AR丸ゴシック体M" panose="020B0609010101010101"/>
              </a:rPr>
              <a:t>イラスト素材を使った作図例</a:t>
            </a:r>
          </a:p>
        </p:txBody>
      </p:sp>
    </p:spTree>
    <p:extLst>
      <p:ext uri="{BB962C8B-B14F-4D97-AF65-F5344CB8AC3E}">
        <p14:creationId xmlns:p14="http://schemas.microsoft.com/office/powerpoint/2010/main" val="204323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837898" y="1676204"/>
            <a:ext cx="264839" cy="1507237"/>
            <a:chOff x="8424915" y="3298840"/>
            <a:chExt cx="510944" cy="2907854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8465817" y="3370848"/>
              <a:ext cx="429140" cy="2835846"/>
              <a:chOff x="1907704" y="1846245"/>
              <a:chExt cx="522921" cy="3455572"/>
            </a:xfrm>
          </p:grpSpPr>
          <p:sp>
            <p:nvSpPr>
              <p:cNvPr id="7" name="角丸四角形 2"/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1908718" y="2636912"/>
                <a:ext cx="510954" cy="1342053"/>
              </a:xfrm>
              <a:prstGeom prst="rect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1907704" y="3968823"/>
                <a:ext cx="510954" cy="117917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10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6" name="正方形/長方形 5"/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44534" y="1676204"/>
            <a:ext cx="260904" cy="1487337"/>
            <a:chOff x="8311479" y="3331154"/>
            <a:chExt cx="510944" cy="2912744"/>
          </a:xfrm>
        </p:grpSpPr>
        <p:sp>
          <p:nvSpPr>
            <p:cNvPr id="12" name="角丸四角形 2"/>
            <p:cNvSpPr/>
            <p:nvPr/>
          </p:nvSpPr>
          <p:spPr>
            <a:xfrm>
              <a:off x="8356873" y="4060032"/>
              <a:ext cx="420880" cy="2183865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  <a:gd name="connsiteX0" fmla="*/ 521907 w 521907"/>
                <a:gd name="connsiteY0" fmla="*/ 2236304 h 3455572"/>
                <a:gd name="connsiteX1" fmla="*/ 511968 w 521907"/>
                <a:gd name="connsiteY1" fmla="*/ 3199588 h 3455572"/>
                <a:gd name="connsiteX2" fmla="*/ 255984 w 521907"/>
                <a:gd name="connsiteY2" fmla="*/ 3455572 h 3455572"/>
                <a:gd name="connsiteX3" fmla="*/ 255984 w 521907"/>
                <a:gd name="connsiteY3" fmla="*/ 3455572 h 3455572"/>
                <a:gd name="connsiteX4" fmla="*/ 0 w 521907"/>
                <a:gd name="connsiteY4" fmla="*/ 3199588 h 3455572"/>
                <a:gd name="connsiteX5" fmla="*/ 0 w 521907"/>
                <a:gd name="connsiteY5" fmla="*/ 0 h 3455572"/>
                <a:gd name="connsiteX0" fmla="*/ 521907 w 521907"/>
                <a:gd name="connsiteY0" fmla="*/ 19878 h 1239146"/>
                <a:gd name="connsiteX1" fmla="*/ 511968 w 521907"/>
                <a:gd name="connsiteY1" fmla="*/ 983162 h 1239146"/>
                <a:gd name="connsiteX2" fmla="*/ 255984 w 521907"/>
                <a:gd name="connsiteY2" fmla="*/ 1239146 h 1239146"/>
                <a:gd name="connsiteX3" fmla="*/ 255984 w 521907"/>
                <a:gd name="connsiteY3" fmla="*/ 1239146 h 1239146"/>
                <a:gd name="connsiteX4" fmla="*/ 0 w 521907"/>
                <a:gd name="connsiteY4" fmla="*/ 983162 h 1239146"/>
                <a:gd name="connsiteX5" fmla="*/ 9939 w 521907"/>
                <a:gd name="connsiteY5" fmla="*/ 0 h 1239146"/>
                <a:gd name="connsiteX0" fmla="*/ 521907 w 521907"/>
                <a:gd name="connsiteY0" fmla="*/ 0 h 1249085"/>
                <a:gd name="connsiteX1" fmla="*/ 511968 w 521907"/>
                <a:gd name="connsiteY1" fmla="*/ 993101 h 1249085"/>
                <a:gd name="connsiteX2" fmla="*/ 255984 w 521907"/>
                <a:gd name="connsiteY2" fmla="*/ 1249085 h 1249085"/>
                <a:gd name="connsiteX3" fmla="*/ 255984 w 521907"/>
                <a:gd name="connsiteY3" fmla="*/ 1249085 h 1249085"/>
                <a:gd name="connsiteX4" fmla="*/ 0 w 521907"/>
                <a:gd name="connsiteY4" fmla="*/ 993101 h 1249085"/>
                <a:gd name="connsiteX5" fmla="*/ 9939 w 521907"/>
                <a:gd name="connsiteY5" fmla="*/ 9939 h 1249085"/>
                <a:gd name="connsiteX0" fmla="*/ 511295 w 512852"/>
                <a:gd name="connsiteY0" fmla="*/ 0 h 2787779"/>
                <a:gd name="connsiteX1" fmla="*/ 511968 w 512852"/>
                <a:gd name="connsiteY1" fmla="*/ 2531795 h 2787779"/>
                <a:gd name="connsiteX2" fmla="*/ 255984 w 512852"/>
                <a:gd name="connsiteY2" fmla="*/ 2787779 h 2787779"/>
                <a:gd name="connsiteX3" fmla="*/ 255984 w 512852"/>
                <a:gd name="connsiteY3" fmla="*/ 2787779 h 2787779"/>
                <a:gd name="connsiteX4" fmla="*/ 0 w 512852"/>
                <a:gd name="connsiteY4" fmla="*/ 2531795 h 2787779"/>
                <a:gd name="connsiteX5" fmla="*/ 9939 w 512852"/>
                <a:gd name="connsiteY5" fmla="*/ 1548633 h 2787779"/>
                <a:gd name="connsiteX0" fmla="*/ 511968 w 513525"/>
                <a:gd name="connsiteY0" fmla="*/ 673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968 w 513525"/>
                <a:gd name="connsiteY0" fmla="*/ 181072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32508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21910 w 521910"/>
                <a:gd name="connsiteY0" fmla="*/ 0 h 2639216"/>
                <a:gd name="connsiteX1" fmla="*/ 511972 w 521910"/>
                <a:gd name="connsiteY1" fmla="*/ 2383232 h 2639216"/>
                <a:gd name="connsiteX2" fmla="*/ 255988 w 521910"/>
                <a:gd name="connsiteY2" fmla="*/ 2639216 h 2639216"/>
                <a:gd name="connsiteX3" fmla="*/ 255988 w 521910"/>
                <a:gd name="connsiteY3" fmla="*/ 2639216 h 2639216"/>
                <a:gd name="connsiteX4" fmla="*/ 4 w 521910"/>
                <a:gd name="connsiteY4" fmla="*/ 2383232 h 2639216"/>
                <a:gd name="connsiteX5" fmla="*/ 9943 w 521910"/>
                <a:gd name="connsiteY5" fmla="*/ 20551 h 2639216"/>
                <a:gd name="connsiteX0" fmla="*/ 521910 w 521910"/>
                <a:gd name="connsiteY0" fmla="*/ 21895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21910 w 521910"/>
                <a:gd name="connsiteY0" fmla="*/ 671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11298 w 512856"/>
                <a:gd name="connsiteY0" fmla="*/ 0 h 2649829"/>
                <a:gd name="connsiteX1" fmla="*/ 511972 w 512856"/>
                <a:gd name="connsiteY1" fmla="*/ 2393845 h 2649829"/>
                <a:gd name="connsiteX2" fmla="*/ 255988 w 512856"/>
                <a:gd name="connsiteY2" fmla="*/ 2649829 h 2649829"/>
                <a:gd name="connsiteX3" fmla="*/ 255988 w 512856"/>
                <a:gd name="connsiteY3" fmla="*/ 2649829 h 2649829"/>
                <a:gd name="connsiteX4" fmla="*/ 4 w 512856"/>
                <a:gd name="connsiteY4" fmla="*/ 2393845 h 2649829"/>
                <a:gd name="connsiteX5" fmla="*/ 9943 w 512856"/>
                <a:gd name="connsiteY5" fmla="*/ 31164 h 2649829"/>
                <a:gd name="connsiteX0" fmla="*/ 511298 w 512856"/>
                <a:gd name="connsiteY0" fmla="*/ 11282 h 2661111"/>
                <a:gd name="connsiteX1" fmla="*/ 511972 w 512856"/>
                <a:gd name="connsiteY1" fmla="*/ 2405127 h 2661111"/>
                <a:gd name="connsiteX2" fmla="*/ 255988 w 512856"/>
                <a:gd name="connsiteY2" fmla="*/ 2661111 h 2661111"/>
                <a:gd name="connsiteX3" fmla="*/ 255988 w 512856"/>
                <a:gd name="connsiteY3" fmla="*/ 2661111 h 2661111"/>
                <a:gd name="connsiteX4" fmla="*/ 4 w 512856"/>
                <a:gd name="connsiteY4" fmla="*/ 2405127 h 2661111"/>
                <a:gd name="connsiteX5" fmla="*/ 9943 w 512856"/>
                <a:gd name="connsiteY5" fmla="*/ 0 h 266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2856" h="2661111">
                  <a:moveTo>
                    <a:pt x="511298" y="11282"/>
                  </a:moveTo>
                  <a:cubicBezTo>
                    <a:pt x="507985" y="342316"/>
                    <a:pt x="515285" y="2074093"/>
                    <a:pt x="511972" y="2405127"/>
                  </a:cubicBezTo>
                  <a:cubicBezTo>
                    <a:pt x="511972" y="2546503"/>
                    <a:pt x="397364" y="2661111"/>
                    <a:pt x="255988" y="2661111"/>
                  </a:cubicBezTo>
                  <a:lnTo>
                    <a:pt x="255988" y="2661111"/>
                  </a:lnTo>
                  <a:cubicBezTo>
                    <a:pt x="114612" y="2661111"/>
                    <a:pt x="4" y="2546503"/>
                    <a:pt x="4" y="2405127"/>
                  </a:cubicBezTo>
                  <a:cubicBezTo>
                    <a:pt x="-220" y="1560971"/>
                    <a:pt x="10167" y="844156"/>
                    <a:pt x="9943" y="0"/>
                  </a:cubicBezTo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  <p:sp>
          <p:nvSpPr>
            <p:cNvPr id="13" name="角丸四角形 2"/>
            <p:cNvSpPr/>
            <p:nvPr/>
          </p:nvSpPr>
          <p:spPr>
            <a:xfrm>
              <a:off x="8356876" y="3408052"/>
              <a:ext cx="420151" cy="2835846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1968" h="3455572">
                  <a:moveTo>
                    <a:pt x="511968" y="0"/>
                  </a:moveTo>
                  <a:lnTo>
                    <a:pt x="511968" y="3199588"/>
                  </a:lnTo>
                  <a:cubicBezTo>
                    <a:pt x="511968" y="3340964"/>
                    <a:pt x="397360" y="3455572"/>
                    <a:pt x="255984" y="3455572"/>
                  </a:cubicBezTo>
                  <a:lnTo>
                    <a:pt x="255984" y="3455572"/>
                  </a:lnTo>
                  <a:cubicBezTo>
                    <a:pt x="114608" y="3455572"/>
                    <a:pt x="0" y="3340964"/>
                    <a:pt x="0" y="3199588"/>
                  </a:cubicBez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8311479" y="3331154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332448" y="1676204"/>
            <a:ext cx="264839" cy="1507237"/>
            <a:chOff x="8424915" y="3298840"/>
            <a:chExt cx="510944" cy="2907854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8465817" y="3370848"/>
              <a:ext cx="429140" cy="2835846"/>
              <a:chOff x="1907704" y="1846245"/>
              <a:chExt cx="522921" cy="3455572"/>
            </a:xfrm>
          </p:grpSpPr>
          <p:sp>
            <p:nvSpPr>
              <p:cNvPr id="18" name="角丸四角形 2"/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gradFill>
                <a:gsLst>
                  <a:gs pos="0">
                    <a:srgbClr val="FFFF00"/>
                  </a:gs>
                  <a:gs pos="8000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19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17" name="正方形/長方形 16"/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416842" y="997459"/>
            <a:ext cx="1020245" cy="461665"/>
          </a:xfrm>
          <a:prstGeom prst="homePlate">
            <a:avLst>
              <a:gd name="adj" fmla="val 23398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自己血</a:t>
            </a:r>
            <a:endParaRPr kumimoji="1" lang="en-US" altLang="ja-JP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採取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14820" y="997459"/>
            <a:ext cx="1134912" cy="461665"/>
          </a:xfrm>
          <a:prstGeom prst="homePlate">
            <a:avLst>
              <a:gd name="adj" fmla="val 29444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遠心分離</a:t>
            </a:r>
            <a:endParaRPr kumimoji="1" lang="en-US" altLang="ja-JP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pPr algn="ctr"/>
            <a:r>
              <a:rPr kumimoji="1" lang="en-US" altLang="ja-JP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(1</a:t>
            </a:r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回目</a:t>
            </a:r>
            <a:r>
              <a:rPr kumimoji="1" lang="en-US" altLang="ja-JP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)</a:t>
            </a:r>
            <a:endParaRPr kumimoji="1" lang="ja-JP" altLang="en-US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094389" y="2049858"/>
            <a:ext cx="62220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血漿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076446" y="2462493"/>
            <a:ext cx="83319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白血球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81536" y="2892779"/>
            <a:ext cx="92767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赤血球</a:t>
            </a:r>
          </a:p>
        </p:txBody>
      </p:sp>
      <p:sp>
        <p:nvSpPr>
          <p:cNvPr id="25" name="右大かっこ 24"/>
          <p:cNvSpPr/>
          <p:nvPr/>
        </p:nvSpPr>
        <p:spPr>
          <a:xfrm>
            <a:off x="2715900" y="2142802"/>
            <a:ext cx="133452" cy="565300"/>
          </a:xfrm>
          <a:prstGeom prst="rightBracket">
            <a:avLst>
              <a:gd name="adj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65798" y="997459"/>
            <a:ext cx="1172175" cy="461665"/>
          </a:xfrm>
          <a:prstGeom prst="homePlate">
            <a:avLst>
              <a:gd name="adj" fmla="val 28234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 遠心分離</a:t>
            </a:r>
            <a:endParaRPr kumimoji="1" lang="en-US" altLang="ja-JP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pPr algn="ctr"/>
            <a:r>
              <a:rPr kumimoji="1" lang="en-US" altLang="ja-JP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(2</a:t>
            </a:r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回目</a:t>
            </a:r>
            <a:r>
              <a:rPr kumimoji="1" lang="en-US" altLang="ja-JP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)</a:t>
            </a:r>
            <a:endParaRPr kumimoji="1" lang="ja-JP" altLang="en-US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756824" y="2861941"/>
            <a:ext cx="927674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en-US" altLang="ja-JP" sz="14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PRP</a:t>
            </a:r>
            <a:endParaRPr kumimoji="1" lang="ja-JP" altLang="en-US" sz="14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 flipH="1">
            <a:off x="4599902" y="3075446"/>
            <a:ext cx="22725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カギ線コネクタ 28"/>
          <p:cNvCxnSpPr>
            <a:stCxn id="25" idx="2"/>
            <a:endCxn id="45" idx="0"/>
          </p:cNvCxnSpPr>
          <p:nvPr/>
        </p:nvCxnSpPr>
        <p:spPr>
          <a:xfrm rot="10800000" flipH="1">
            <a:off x="2849351" y="1676204"/>
            <a:ext cx="565507" cy="749248"/>
          </a:xfrm>
          <a:prstGeom prst="bentConnector4">
            <a:avLst>
              <a:gd name="adj1" fmla="val 42589"/>
              <a:gd name="adj2" fmla="val 130511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グループ化 29"/>
          <p:cNvGrpSpPr/>
          <p:nvPr/>
        </p:nvGrpSpPr>
        <p:grpSpPr>
          <a:xfrm>
            <a:off x="5386943" y="1558183"/>
            <a:ext cx="1052349" cy="1678259"/>
            <a:chOff x="6152137" y="2913274"/>
            <a:chExt cx="1292924" cy="2061922"/>
          </a:xfrm>
        </p:grpSpPr>
        <p:grpSp>
          <p:nvGrpSpPr>
            <p:cNvPr id="31" name="グループ化 30"/>
            <p:cNvGrpSpPr/>
            <p:nvPr/>
          </p:nvGrpSpPr>
          <p:grpSpPr>
            <a:xfrm rot="16796001" flipH="1" flipV="1">
              <a:off x="5826572" y="3356706"/>
              <a:ext cx="2061922" cy="1175057"/>
              <a:chOff x="4022074" y="2953990"/>
              <a:chExt cx="1487810" cy="847880"/>
            </a:xfrm>
          </p:grpSpPr>
          <p:sp>
            <p:nvSpPr>
              <p:cNvPr id="33" name="正方形/長方形 32"/>
              <p:cNvSpPr/>
              <p:nvPr/>
            </p:nvSpPr>
            <p:spPr>
              <a:xfrm rot="1631637" flipH="1">
                <a:off x="4208002" y="3351899"/>
                <a:ext cx="1143966" cy="9304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 rot="1631637" flipH="1">
                <a:off x="5288293" y="3649525"/>
                <a:ext cx="70126" cy="53423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cxnSp>
            <p:nvCxnSpPr>
              <p:cNvPr id="35" name="直線コネクタ 34"/>
              <p:cNvCxnSpPr/>
              <p:nvPr/>
            </p:nvCxnSpPr>
            <p:spPr>
              <a:xfrm rot="20643782" flipH="1" flipV="1">
                <a:off x="5368903" y="3670956"/>
                <a:ext cx="140981" cy="13091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正方形/長方形 35"/>
              <p:cNvSpPr/>
              <p:nvPr/>
            </p:nvSpPr>
            <p:spPr>
              <a:xfrm rot="1657046" flipH="1">
                <a:off x="4022074" y="3201433"/>
                <a:ext cx="857655" cy="4571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 rot="1629239" flipH="1">
                <a:off x="4032938" y="2953990"/>
                <a:ext cx="35140" cy="1426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 rot="1629239" flipH="1">
                <a:off x="4263165" y="2983814"/>
                <a:ext cx="29381" cy="33693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 rot="1631637" flipH="1">
                <a:off x="4840137" y="3507840"/>
                <a:ext cx="471448" cy="84695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 rot="1631637" flipH="1">
                <a:off x="4795895" y="3377671"/>
                <a:ext cx="71937" cy="8702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32" name="右大かっこ 31"/>
            <p:cNvSpPr/>
            <p:nvPr/>
          </p:nvSpPr>
          <p:spPr>
            <a:xfrm rot="7641820">
              <a:off x="6006335" y="4650539"/>
              <a:ext cx="458829" cy="167226"/>
            </a:xfrm>
            <a:prstGeom prst="rightBracket">
              <a:avLst>
                <a:gd name="adj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5415705" y="997459"/>
            <a:ext cx="960601" cy="461665"/>
          </a:xfrm>
          <a:prstGeom prst="homePlate">
            <a:avLst>
              <a:gd name="adj" fmla="val 44845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容器等に</a:t>
            </a:r>
            <a:endParaRPr kumimoji="1" lang="en-US" altLang="ja-JP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充てん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927465" y="997459"/>
            <a:ext cx="960601" cy="276999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   分取</a:t>
            </a:r>
          </a:p>
        </p:txBody>
      </p:sp>
      <p:grpSp>
        <p:nvGrpSpPr>
          <p:cNvPr id="43" name="グループ化 42"/>
          <p:cNvGrpSpPr/>
          <p:nvPr/>
        </p:nvGrpSpPr>
        <p:grpSpPr>
          <a:xfrm>
            <a:off x="3282439" y="1676204"/>
            <a:ext cx="264839" cy="1507237"/>
            <a:chOff x="8424915" y="3298840"/>
            <a:chExt cx="510944" cy="2907854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8465817" y="3370848"/>
              <a:ext cx="429140" cy="2835846"/>
              <a:chOff x="1907704" y="1846245"/>
              <a:chExt cx="522921" cy="3455572"/>
            </a:xfrm>
          </p:grpSpPr>
          <p:sp>
            <p:nvSpPr>
              <p:cNvPr id="46" name="角丸四角形 2"/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pattFill prst="divot">
                <a:fgClr>
                  <a:srgbClr val="FF000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47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45" name="正方形/長方形 44"/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826448" y="5571625"/>
            <a:ext cx="260904" cy="1487337"/>
            <a:chOff x="8311479" y="3331154"/>
            <a:chExt cx="510944" cy="2912744"/>
          </a:xfrm>
        </p:grpSpPr>
        <p:sp>
          <p:nvSpPr>
            <p:cNvPr id="65" name="角丸四角形 2"/>
            <p:cNvSpPr/>
            <p:nvPr/>
          </p:nvSpPr>
          <p:spPr>
            <a:xfrm>
              <a:off x="8356873" y="4060032"/>
              <a:ext cx="420880" cy="2183865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  <a:gd name="connsiteX0" fmla="*/ 521907 w 521907"/>
                <a:gd name="connsiteY0" fmla="*/ 2236304 h 3455572"/>
                <a:gd name="connsiteX1" fmla="*/ 511968 w 521907"/>
                <a:gd name="connsiteY1" fmla="*/ 3199588 h 3455572"/>
                <a:gd name="connsiteX2" fmla="*/ 255984 w 521907"/>
                <a:gd name="connsiteY2" fmla="*/ 3455572 h 3455572"/>
                <a:gd name="connsiteX3" fmla="*/ 255984 w 521907"/>
                <a:gd name="connsiteY3" fmla="*/ 3455572 h 3455572"/>
                <a:gd name="connsiteX4" fmla="*/ 0 w 521907"/>
                <a:gd name="connsiteY4" fmla="*/ 3199588 h 3455572"/>
                <a:gd name="connsiteX5" fmla="*/ 0 w 521907"/>
                <a:gd name="connsiteY5" fmla="*/ 0 h 3455572"/>
                <a:gd name="connsiteX0" fmla="*/ 521907 w 521907"/>
                <a:gd name="connsiteY0" fmla="*/ 19878 h 1239146"/>
                <a:gd name="connsiteX1" fmla="*/ 511968 w 521907"/>
                <a:gd name="connsiteY1" fmla="*/ 983162 h 1239146"/>
                <a:gd name="connsiteX2" fmla="*/ 255984 w 521907"/>
                <a:gd name="connsiteY2" fmla="*/ 1239146 h 1239146"/>
                <a:gd name="connsiteX3" fmla="*/ 255984 w 521907"/>
                <a:gd name="connsiteY3" fmla="*/ 1239146 h 1239146"/>
                <a:gd name="connsiteX4" fmla="*/ 0 w 521907"/>
                <a:gd name="connsiteY4" fmla="*/ 983162 h 1239146"/>
                <a:gd name="connsiteX5" fmla="*/ 9939 w 521907"/>
                <a:gd name="connsiteY5" fmla="*/ 0 h 1239146"/>
                <a:gd name="connsiteX0" fmla="*/ 521907 w 521907"/>
                <a:gd name="connsiteY0" fmla="*/ 0 h 1249085"/>
                <a:gd name="connsiteX1" fmla="*/ 511968 w 521907"/>
                <a:gd name="connsiteY1" fmla="*/ 993101 h 1249085"/>
                <a:gd name="connsiteX2" fmla="*/ 255984 w 521907"/>
                <a:gd name="connsiteY2" fmla="*/ 1249085 h 1249085"/>
                <a:gd name="connsiteX3" fmla="*/ 255984 w 521907"/>
                <a:gd name="connsiteY3" fmla="*/ 1249085 h 1249085"/>
                <a:gd name="connsiteX4" fmla="*/ 0 w 521907"/>
                <a:gd name="connsiteY4" fmla="*/ 993101 h 1249085"/>
                <a:gd name="connsiteX5" fmla="*/ 9939 w 521907"/>
                <a:gd name="connsiteY5" fmla="*/ 9939 h 1249085"/>
                <a:gd name="connsiteX0" fmla="*/ 511295 w 512852"/>
                <a:gd name="connsiteY0" fmla="*/ 0 h 2787779"/>
                <a:gd name="connsiteX1" fmla="*/ 511968 w 512852"/>
                <a:gd name="connsiteY1" fmla="*/ 2531795 h 2787779"/>
                <a:gd name="connsiteX2" fmla="*/ 255984 w 512852"/>
                <a:gd name="connsiteY2" fmla="*/ 2787779 h 2787779"/>
                <a:gd name="connsiteX3" fmla="*/ 255984 w 512852"/>
                <a:gd name="connsiteY3" fmla="*/ 2787779 h 2787779"/>
                <a:gd name="connsiteX4" fmla="*/ 0 w 512852"/>
                <a:gd name="connsiteY4" fmla="*/ 2531795 h 2787779"/>
                <a:gd name="connsiteX5" fmla="*/ 9939 w 512852"/>
                <a:gd name="connsiteY5" fmla="*/ 1548633 h 2787779"/>
                <a:gd name="connsiteX0" fmla="*/ 511968 w 513525"/>
                <a:gd name="connsiteY0" fmla="*/ 673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968 w 513525"/>
                <a:gd name="connsiteY0" fmla="*/ 181072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32508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21910 w 521910"/>
                <a:gd name="connsiteY0" fmla="*/ 0 h 2639216"/>
                <a:gd name="connsiteX1" fmla="*/ 511972 w 521910"/>
                <a:gd name="connsiteY1" fmla="*/ 2383232 h 2639216"/>
                <a:gd name="connsiteX2" fmla="*/ 255988 w 521910"/>
                <a:gd name="connsiteY2" fmla="*/ 2639216 h 2639216"/>
                <a:gd name="connsiteX3" fmla="*/ 255988 w 521910"/>
                <a:gd name="connsiteY3" fmla="*/ 2639216 h 2639216"/>
                <a:gd name="connsiteX4" fmla="*/ 4 w 521910"/>
                <a:gd name="connsiteY4" fmla="*/ 2383232 h 2639216"/>
                <a:gd name="connsiteX5" fmla="*/ 9943 w 521910"/>
                <a:gd name="connsiteY5" fmla="*/ 20551 h 2639216"/>
                <a:gd name="connsiteX0" fmla="*/ 521910 w 521910"/>
                <a:gd name="connsiteY0" fmla="*/ 21895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21910 w 521910"/>
                <a:gd name="connsiteY0" fmla="*/ 671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11298 w 512856"/>
                <a:gd name="connsiteY0" fmla="*/ 0 h 2649829"/>
                <a:gd name="connsiteX1" fmla="*/ 511972 w 512856"/>
                <a:gd name="connsiteY1" fmla="*/ 2393845 h 2649829"/>
                <a:gd name="connsiteX2" fmla="*/ 255988 w 512856"/>
                <a:gd name="connsiteY2" fmla="*/ 2649829 h 2649829"/>
                <a:gd name="connsiteX3" fmla="*/ 255988 w 512856"/>
                <a:gd name="connsiteY3" fmla="*/ 2649829 h 2649829"/>
                <a:gd name="connsiteX4" fmla="*/ 4 w 512856"/>
                <a:gd name="connsiteY4" fmla="*/ 2393845 h 2649829"/>
                <a:gd name="connsiteX5" fmla="*/ 9943 w 512856"/>
                <a:gd name="connsiteY5" fmla="*/ 31164 h 2649829"/>
                <a:gd name="connsiteX0" fmla="*/ 511298 w 512856"/>
                <a:gd name="connsiteY0" fmla="*/ 11282 h 2661111"/>
                <a:gd name="connsiteX1" fmla="*/ 511972 w 512856"/>
                <a:gd name="connsiteY1" fmla="*/ 2405127 h 2661111"/>
                <a:gd name="connsiteX2" fmla="*/ 255988 w 512856"/>
                <a:gd name="connsiteY2" fmla="*/ 2661111 h 2661111"/>
                <a:gd name="connsiteX3" fmla="*/ 255988 w 512856"/>
                <a:gd name="connsiteY3" fmla="*/ 2661111 h 2661111"/>
                <a:gd name="connsiteX4" fmla="*/ 4 w 512856"/>
                <a:gd name="connsiteY4" fmla="*/ 2405127 h 2661111"/>
                <a:gd name="connsiteX5" fmla="*/ 9943 w 512856"/>
                <a:gd name="connsiteY5" fmla="*/ 0 h 266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2856" h="2661111">
                  <a:moveTo>
                    <a:pt x="511298" y="11282"/>
                  </a:moveTo>
                  <a:cubicBezTo>
                    <a:pt x="507985" y="342316"/>
                    <a:pt x="515285" y="2074093"/>
                    <a:pt x="511972" y="2405127"/>
                  </a:cubicBezTo>
                  <a:cubicBezTo>
                    <a:pt x="511972" y="2546503"/>
                    <a:pt x="397364" y="2661111"/>
                    <a:pt x="255988" y="2661111"/>
                  </a:cubicBezTo>
                  <a:lnTo>
                    <a:pt x="255988" y="2661111"/>
                  </a:lnTo>
                  <a:cubicBezTo>
                    <a:pt x="114612" y="2661111"/>
                    <a:pt x="4" y="2546503"/>
                    <a:pt x="4" y="2405127"/>
                  </a:cubicBezTo>
                  <a:cubicBezTo>
                    <a:pt x="-220" y="1560971"/>
                    <a:pt x="10167" y="844156"/>
                    <a:pt x="9943" y="0"/>
                  </a:cubicBezTo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2"/>
            <p:cNvSpPr/>
            <p:nvPr/>
          </p:nvSpPr>
          <p:spPr>
            <a:xfrm>
              <a:off x="8356876" y="3408052"/>
              <a:ext cx="420151" cy="2835846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1968" h="3455572">
                  <a:moveTo>
                    <a:pt x="511968" y="0"/>
                  </a:moveTo>
                  <a:lnTo>
                    <a:pt x="511968" y="3199588"/>
                  </a:lnTo>
                  <a:cubicBezTo>
                    <a:pt x="511968" y="3340964"/>
                    <a:pt x="397360" y="3455572"/>
                    <a:pt x="255984" y="3455572"/>
                  </a:cubicBezTo>
                  <a:lnTo>
                    <a:pt x="255984" y="3455572"/>
                  </a:lnTo>
                  <a:cubicBezTo>
                    <a:pt x="114608" y="3455572"/>
                    <a:pt x="0" y="3340964"/>
                    <a:pt x="0" y="3199588"/>
                  </a:cubicBez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8311479" y="3331154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1974885" y="5550977"/>
            <a:ext cx="264971" cy="1507985"/>
            <a:chOff x="8979727" y="3337486"/>
            <a:chExt cx="510944" cy="2907854"/>
          </a:xfrm>
        </p:grpSpPr>
        <p:sp>
          <p:nvSpPr>
            <p:cNvPr id="69" name="角丸四角形 2"/>
            <p:cNvSpPr/>
            <p:nvPr/>
          </p:nvSpPr>
          <p:spPr>
            <a:xfrm>
              <a:off x="9020517" y="5057864"/>
              <a:ext cx="429254" cy="1186034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  <a:gd name="connsiteX0" fmla="*/ 521907 w 521907"/>
                <a:gd name="connsiteY0" fmla="*/ 2236304 h 3455572"/>
                <a:gd name="connsiteX1" fmla="*/ 511968 w 521907"/>
                <a:gd name="connsiteY1" fmla="*/ 3199588 h 3455572"/>
                <a:gd name="connsiteX2" fmla="*/ 255984 w 521907"/>
                <a:gd name="connsiteY2" fmla="*/ 3455572 h 3455572"/>
                <a:gd name="connsiteX3" fmla="*/ 255984 w 521907"/>
                <a:gd name="connsiteY3" fmla="*/ 3455572 h 3455572"/>
                <a:gd name="connsiteX4" fmla="*/ 0 w 521907"/>
                <a:gd name="connsiteY4" fmla="*/ 3199588 h 3455572"/>
                <a:gd name="connsiteX5" fmla="*/ 0 w 521907"/>
                <a:gd name="connsiteY5" fmla="*/ 0 h 3455572"/>
                <a:gd name="connsiteX0" fmla="*/ 521907 w 521907"/>
                <a:gd name="connsiteY0" fmla="*/ 19878 h 1239146"/>
                <a:gd name="connsiteX1" fmla="*/ 511968 w 521907"/>
                <a:gd name="connsiteY1" fmla="*/ 983162 h 1239146"/>
                <a:gd name="connsiteX2" fmla="*/ 255984 w 521907"/>
                <a:gd name="connsiteY2" fmla="*/ 1239146 h 1239146"/>
                <a:gd name="connsiteX3" fmla="*/ 255984 w 521907"/>
                <a:gd name="connsiteY3" fmla="*/ 1239146 h 1239146"/>
                <a:gd name="connsiteX4" fmla="*/ 0 w 521907"/>
                <a:gd name="connsiteY4" fmla="*/ 983162 h 1239146"/>
                <a:gd name="connsiteX5" fmla="*/ 9939 w 521907"/>
                <a:gd name="connsiteY5" fmla="*/ 0 h 1239146"/>
                <a:gd name="connsiteX0" fmla="*/ 521907 w 521907"/>
                <a:gd name="connsiteY0" fmla="*/ 0 h 1249085"/>
                <a:gd name="connsiteX1" fmla="*/ 511968 w 521907"/>
                <a:gd name="connsiteY1" fmla="*/ 993101 h 1249085"/>
                <a:gd name="connsiteX2" fmla="*/ 255984 w 521907"/>
                <a:gd name="connsiteY2" fmla="*/ 1249085 h 1249085"/>
                <a:gd name="connsiteX3" fmla="*/ 255984 w 521907"/>
                <a:gd name="connsiteY3" fmla="*/ 1249085 h 1249085"/>
                <a:gd name="connsiteX4" fmla="*/ 0 w 521907"/>
                <a:gd name="connsiteY4" fmla="*/ 993101 h 1249085"/>
                <a:gd name="connsiteX5" fmla="*/ 9939 w 521907"/>
                <a:gd name="connsiteY5" fmla="*/ 9939 h 1249085"/>
                <a:gd name="connsiteX0" fmla="*/ 523060 w 523060"/>
                <a:gd name="connsiteY0" fmla="*/ 270979 h 1520064"/>
                <a:gd name="connsiteX1" fmla="*/ 513121 w 523060"/>
                <a:gd name="connsiteY1" fmla="*/ 1264080 h 1520064"/>
                <a:gd name="connsiteX2" fmla="*/ 257137 w 523060"/>
                <a:gd name="connsiteY2" fmla="*/ 1520064 h 1520064"/>
                <a:gd name="connsiteX3" fmla="*/ 257137 w 523060"/>
                <a:gd name="connsiteY3" fmla="*/ 1520064 h 1520064"/>
                <a:gd name="connsiteX4" fmla="*/ 1153 w 523060"/>
                <a:gd name="connsiteY4" fmla="*/ 1264080 h 1520064"/>
                <a:gd name="connsiteX5" fmla="*/ 0 w 523060"/>
                <a:gd name="connsiteY5" fmla="*/ 559 h 1520064"/>
                <a:gd name="connsiteX6" fmla="*/ 11092 w 523060"/>
                <a:gd name="connsiteY6" fmla="*/ 280918 h 1520064"/>
                <a:gd name="connsiteX0" fmla="*/ 523060 w 523060"/>
                <a:gd name="connsiteY0" fmla="*/ 374837 h 1623922"/>
                <a:gd name="connsiteX1" fmla="*/ 513121 w 523060"/>
                <a:gd name="connsiteY1" fmla="*/ 1367938 h 1623922"/>
                <a:gd name="connsiteX2" fmla="*/ 257137 w 523060"/>
                <a:gd name="connsiteY2" fmla="*/ 1623922 h 1623922"/>
                <a:gd name="connsiteX3" fmla="*/ 257137 w 523060"/>
                <a:gd name="connsiteY3" fmla="*/ 1623922 h 1623922"/>
                <a:gd name="connsiteX4" fmla="*/ 1153 w 523060"/>
                <a:gd name="connsiteY4" fmla="*/ 1367938 h 1623922"/>
                <a:gd name="connsiteX5" fmla="*/ 0 w 523060"/>
                <a:gd name="connsiteY5" fmla="*/ 423 h 1623922"/>
                <a:gd name="connsiteX6" fmla="*/ 11092 w 523060"/>
                <a:gd name="connsiteY6" fmla="*/ 384776 h 1623922"/>
                <a:gd name="connsiteX0" fmla="*/ 523060 w 523060"/>
                <a:gd name="connsiteY0" fmla="*/ 375302 h 1624387"/>
                <a:gd name="connsiteX1" fmla="*/ 513121 w 523060"/>
                <a:gd name="connsiteY1" fmla="*/ 1368403 h 1624387"/>
                <a:gd name="connsiteX2" fmla="*/ 257137 w 523060"/>
                <a:gd name="connsiteY2" fmla="*/ 1624387 h 1624387"/>
                <a:gd name="connsiteX3" fmla="*/ 257137 w 523060"/>
                <a:gd name="connsiteY3" fmla="*/ 1624387 h 1624387"/>
                <a:gd name="connsiteX4" fmla="*/ 1153 w 523060"/>
                <a:gd name="connsiteY4" fmla="*/ 1368403 h 1624387"/>
                <a:gd name="connsiteX5" fmla="*/ 0 w 523060"/>
                <a:gd name="connsiteY5" fmla="*/ 888 h 1624387"/>
                <a:gd name="connsiteX6" fmla="*/ 233938 w 523060"/>
                <a:gd name="connsiteY6" fmla="*/ 162396 h 1624387"/>
                <a:gd name="connsiteX0" fmla="*/ 523060 w 523060"/>
                <a:gd name="connsiteY0" fmla="*/ 583291 h 1624387"/>
                <a:gd name="connsiteX1" fmla="*/ 513121 w 523060"/>
                <a:gd name="connsiteY1" fmla="*/ 1368403 h 1624387"/>
                <a:gd name="connsiteX2" fmla="*/ 257137 w 523060"/>
                <a:gd name="connsiteY2" fmla="*/ 1624387 h 1624387"/>
                <a:gd name="connsiteX3" fmla="*/ 257137 w 523060"/>
                <a:gd name="connsiteY3" fmla="*/ 1624387 h 1624387"/>
                <a:gd name="connsiteX4" fmla="*/ 1153 w 523060"/>
                <a:gd name="connsiteY4" fmla="*/ 1368403 h 1624387"/>
                <a:gd name="connsiteX5" fmla="*/ 0 w 523060"/>
                <a:gd name="connsiteY5" fmla="*/ 888 h 1624387"/>
                <a:gd name="connsiteX6" fmla="*/ 233938 w 523060"/>
                <a:gd name="connsiteY6" fmla="*/ 162396 h 1624387"/>
                <a:gd name="connsiteX0" fmla="*/ 523060 w 523060"/>
                <a:gd name="connsiteY0" fmla="*/ 420895 h 1461991"/>
                <a:gd name="connsiteX1" fmla="*/ 513121 w 523060"/>
                <a:gd name="connsiteY1" fmla="*/ 1206007 h 1461991"/>
                <a:gd name="connsiteX2" fmla="*/ 257137 w 523060"/>
                <a:gd name="connsiteY2" fmla="*/ 1461991 h 1461991"/>
                <a:gd name="connsiteX3" fmla="*/ 257137 w 523060"/>
                <a:gd name="connsiteY3" fmla="*/ 1461991 h 1461991"/>
                <a:gd name="connsiteX4" fmla="*/ 1153 w 523060"/>
                <a:gd name="connsiteY4" fmla="*/ 1206007 h 1461991"/>
                <a:gd name="connsiteX5" fmla="*/ 0 w 523060"/>
                <a:gd name="connsiteY5" fmla="*/ 16769 h 1461991"/>
                <a:gd name="connsiteX6" fmla="*/ 233938 w 523060"/>
                <a:gd name="connsiteY6" fmla="*/ 0 h 1461991"/>
                <a:gd name="connsiteX0" fmla="*/ 523060 w 523060"/>
                <a:gd name="connsiteY0" fmla="*/ 405085 h 1446181"/>
                <a:gd name="connsiteX1" fmla="*/ 513121 w 523060"/>
                <a:gd name="connsiteY1" fmla="*/ 1190197 h 1446181"/>
                <a:gd name="connsiteX2" fmla="*/ 257137 w 523060"/>
                <a:gd name="connsiteY2" fmla="*/ 1446181 h 1446181"/>
                <a:gd name="connsiteX3" fmla="*/ 257137 w 523060"/>
                <a:gd name="connsiteY3" fmla="*/ 1446181 h 1446181"/>
                <a:gd name="connsiteX4" fmla="*/ 1153 w 523060"/>
                <a:gd name="connsiteY4" fmla="*/ 1190197 h 1446181"/>
                <a:gd name="connsiteX5" fmla="*/ 0 w 523060"/>
                <a:gd name="connsiteY5" fmla="*/ 959 h 1446181"/>
                <a:gd name="connsiteX6" fmla="*/ 233938 w 523060"/>
                <a:gd name="connsiteY6" fmla="*/ 147610 h 1446181"/>
                <a:gd name="connsiteX0" fmla="*/ 523060 w 523060"/>
                <a:gd name="connsiteY0" fmla="*/ 404126 h 1445222"/>
                <a:gd name="connsiteX1" fmla="*/ 513121 w 523060"/>
                <a:gd name="connsiteY1" fmla="*/ 1189238 h 1445222"/>
                <a:gd name="connsiteX2" fmla="*/ 257137 w 523060"/>
                <a:gd name="connsiteY2" fmla="*/ 1445222 h 1445222"/>
                <a:gd name="connsiteX3" fmla="*/ 257137 w 523060"/>
                <a:gd name="connsiteY3" fmla="*/ 1445222 h 1445222"/>
                <a:gd name="connsiteX4" fmla="*/ 1153 w 523060"/>
                <a:gd name="connsiteY4" fmla="*/ 1189238 h 1445222"/>
                <a:gd name="connsiteX5" fmla="*/ 0 w 523060"/>
                <a:gd name="connsiteY5" fmla="*/ 0 h 1445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3060" h="1445222">
                  <a:moveTo>
                    <a:pt x="523060" y="404126"/>
                  </a:moveTo>
                  <a:lnTo>
                    <a:pt x="513121" y="1189238"/>
                  </a:lnTo>
                  <a:cubicBezTo>
                    <a:pt x="513121" y="1330614"/>
                    <a:pt x="398513" y="1445222"/>
                    <a:pt x="257137" y="1445222"/>
                  </a:cubicBezTo>
                  <a:lnTo>
                    <a:pt x="257137" y="1445222"/>
                  </a:lnTo>
                  <a:cubicBezTo>
                    <a:pt x="115761" y="1445222"/>
                    <a:pt x="1153" y="1330614"/>
                    <a:pt x="1153" y="1189238"/>
                  </a:cubicBezTo>
                  <a:cubicBezTo>
                    <a:pt x="769" y="877011"/>
                    <a:pt x="384" y="312227"/>
                    <a:pt x="0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/>
            <p:cNvGrpSpPr/>
            <p:nvPr/>
          </p:nvGrpSpPr>
          <p:grpSpPr>
            <a:xfrm>
              <a:off x="9008438" y="3409494"/>
              <a:ext cx="432343" cy="2835846"/>
              <a:chOff x="1892848" y="1846245"/>
              <a:chExt cx="526824" cy="3455572"/>
            </a:xfrm>
          </p:grpSpPr>
          <p:sp>
            <p:nvSpPr>
              <p:cNvPr id="72" name="正方形/長方形 19"/>
              <p:cNvSpPr/>
              <p:nvPr/>
            </p:nvSpPr>
            <p:spPr>
              <a:xfrm>
                <a:off x="1892848" y="2636912"/>
                <a:ext cx="525810" cy="1711562"/>
              </a:xfrm>
              <a:custGeom>
                <a:avLst/>
                <a:gdLst>
                  <a:gd name="connsiteX0" fmla="*/ 0 w 419319"/>
                  <a:gd name="connsiteY0" fmla="*/ 0 h 1189815"/>
                  <a:gd name="connsiteX1" fmla="*/ 419319 w 419319"/>
                  <a:gd name="connsiteY1" fmla="*/ 0 h 1189815"/>
                  <a:gd name="connsiteX2" fmla="*/ 419319 w 419319"/>
                  <a:gd name="connsiteY2" fmla="*/ 1189815 h 1189815"/>
                  <a:gd name="connsiteX3" fmla="*/ 0 w 419319"/>
                  <a:gd name="connsiteY3" fmla="*/ 1189815 h 1189815"/>
                  <a:gd name="connsiteX4" fmla="*/ 0 w 419319"/>
                  <a:gd name="connsiteY4" fmla="*/ 0 h 1189815"/>
                  <a:gd name="connsiteX0" fmla="*/ 12192 w 431511"/>
                  <a:gd name="connsiteY0" fmla="*/ 0 h 1189815"/>
                  <a:gd name="connsiteX1" fmla="*/ 431511 w 431511"/>
                  <a:gd name="connsiteY1" fmla="*/ 0 h 1189815"/>
                  <a:gd name="connsiteX2" fmla="*/ 431511 w 431511"/>
                  <a:gd name="connsiteY2" fmla="*/ 1189815 h 1189815"/>
                  <a:gd name="connsiteX3" fmla="*/ 0 w 431511"/>
                  <a:gd name="connsiteY3" fmla="*/ 811863 h 1189815"/>
                  <a:gd name="connsiteX4" fmla="*/ 12192 w 431511"/>
                  <a:gd name="connsiteY4" fmla="*/ 0 h 1189815"/>
                  <a:gd name="connsiteX0" fmla="*/ 12192 w 431511"/>
                  <a:gd name="connsiteY0" fmla="*/ 0 h 1189815"/>
                  <a:gd name="connsiteX1" fmla="*/ 431511 w 431511"/>
                  <a:gd name="connsiteY1" fmla="*/ 0 h 1189815"/>
                  <a:gd name="connsiteX2" fmla="*/ 431511 w 431511"/>
                  <a:gd name="connsiteY2" fmla="*/ 1189815 h 1189815"/>
                  <a:gd name="connsiteX3" fmla="*/ 0 w 431511"/>
                  <a:gd name="connsiteY3" fmla="*/ 826616 h 1189815"/>
                  <a:gd name="connsiteX4" fmla="*/ 12192 w 431511"/>
                  <a:gd name="connsiteY4" fmla="*/ 0 h 118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1" h="1189815">
                    <a:moveTo>
                      <a:pt x="12192" y="0"/>
                    </a:moveTo>
                    <a:lnTo>
                      <a:pt x="431511" y="0"/>
                    </a:lnTo>
                    <a:lnTo>
                      <a:pt x="431511" y="1189815"/>
                    </a:lnTo>
                    <a:lnTo>
                      <a:pt x="0" y="826616"/>
                    </a:lnTo>
                    <a:lnTo>
                      <a:pt x="12192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正方形/長方形 70"/>
            <p:cNvSpPr/>
            <p:nvPr/>
          </p:nvSpPr>
          <p:spPr>
            <a:xfrm>
              <a:off x="8979727" y="3337486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3007882" y="5652851"/>
            <a:ext cx="591515" cy="1155025"/>
            <a:chOff x="4276775" y="6906434"/>
            <a:chExt cx="591515" cy="1155025"/>
          </a:xfrm>
        </p:grpSpPr>
        <p:sp>
          <p:nvSpPr>
            <p:cNvPr id="87" name="フリーフォーム 4"/>
            <p:cNvSpPr/>
            <p:nvPr/>
          </p:nvSpPr>
          <p:spPr>
            <a:xfrm flipH="1">
              <a:off x="4663627" y="6922782"/>
              <a:ext cx="204663" cy="310786"/>
            </a:xfrm>
            <a:custGeom>
              <a:avLst/>
              <a:gdLst>
                <a:gd name="connsiteX0" fmla="*/ 0 w 963168"/>
                <a:gd name="connsiteY0" fmla="*/ 0 h 426720"/>
                <a:gd name="connsiteX1" fmla="*/ 170688 w 963168"/>
                <a:gd name="connsiteY1" fmla="*/ 158496 h 426720"/>
                <a:gd name="connsiteX2" fmla="*/ 292608 w 963168"/>
                <a:gd name="connsiteY2" fmla="*/ 316992 h 426720"/>
                <a:gd name="connsiteX3" fmla="*/ 963168 w 963168"/>
                <a:gd name="connsiteY3" fmla="*/ 414528 h 426720"/>
                <a:gd name="connsiteX4" fmla="*/ 719328 w 963168"/>
                <a:gd name="connsiteY4" fmla="*/ 426720 h 426720"/>
                <a:gd name="connsiteX5" fmla="*/ 316992 w 963168"/>
                <a:gd name="connsiteY5" fmla="*/ 402336 h 426720"/>
                <a:gd name="connsiteX6" fmla="*/ 121920 w 963168"/>
                <a:gd name="connsiteY6" fmla="*/ 256032 h 426720"/>
                <a:gd name="connsiteX7" fmla="*/ 12192 w 963168"/>
                <a:gd name="connsiteY7" fmla="*/ 85344 h 426720"/>
                <a:gd name="connsiteX8" fmla="*/ 12192 w 963168"/>
                <a:gd name="connsiteY8" fmla="*/ 85344 h 426720"/>
                <a:gd name="connsiteX0" fmla="*/ 0 w 963168"/>
                <a:gd name="connsiteY0" fmla="*/ 0 h 426720"/>
                <a:gd name="connsiteX1" fmla="*/ 170688 w 963168"/>
                <a:gd name="connsiteY1" fmla="*/ 158495 h 426720"/>
                <a:gd name="connsiteX2" fmla="*/ 292608 w 963168"/>
                <a:gd name="connsiteY2" fmla="*/ 316992 h 426720"/>
                <a:gd name="connsiteX3" fmla="*/ 963168 w 963168"/>
                <a:gd name="connsiteY3" fmla="*/ 414528 h 426720"/>
                <a:gd name="connsiteX4" fmla="*/ 719328 w 963168"/>
                <a:gd name="connsiteY4" fmla="*/ 426720 h 426720"/>
                <a:gd name="connsiteX5" fmla="*/ 316992 w 963168"/>
                <a:gd name="connsiteY5" fmla="*/ 402336 h 426720"/>
                <a:gd name="connsiteX6" fmla="*/ 121920 w 963168"/>
                <a:gd name="connsiteY6" fmla="*/ 256032 h 426720"/>
                <a:gd name="connsiteX7" fmla="*/ 12192 w 963168"/>
                <a:gd name="connsiteY7" fmla="*/ 85344 h 426720"/>
                <a:gd name="connsiteX8" fmla="*/ 12192 w 963168"/>
                <a:gd name="connsiteY8" fmla="*/ 85344 h 426720"/>
                <a:gd name="connsiteX0" fmla="*/ 0 w 963168"/>
                <a:gd name="connsiteY0" fmla="*/ 0 h 426720"/>
                <a:gd name="connsiteX1" fmla="*/ 292608 w 963168"/>
                <a:gd name="connsiteY1" fmla="*/ 316992 h 426720"/>
                <a:gd name="connsiteX2" fmla="*/ 963168 w 963168"/>
                <a:gd name="connsiteY2" fmla="*/ 414528 h 426720"/>
                <a:gd name="connsiteX3" fmla="*/ 719328 w 963168"/>
                <a:gd name="connsiteY3" fmla="*/ 426720 h 426720"/>
                <a:gd name="connsiteX4" fmla="*/ 316992 w 963168"/>
                <a:gd name="connsiteY4" fmla="*/ 402336 h 426720"/>
                <a:gd name="connsiteX5" fmla="*/ 121920 w 963168"/>
                <a:gd name="connsiteY5" fmla="*/ 256032 h 426720"/>
                <a:gd name="connsiteX6" fmla="*/ 12192 w 963168"/>
                <a:gd name="connsiteY6" fmla="*/ 85344 h 426720"/>
                <a:gd name="connsiteX7" fmla="*/ 12192 w 963168"/>
                <a:gd name="connsiteY7" fmla="*/ 85344 h 426720"/>
                <a:gd name="connsiteX0" fmla="*/ 0 w 963168"/>
                <a:gd name="connsiteY0" fmla="*/ 0 h 426720"/>
                <a:gd name="connsiteX1" fmla="*/ 292608 w 963168"/>
                <a:gd name="connsiteY1" fmla="*/ 316992 h 426720"/>
                <a:gd name="connsiteX2" fmla="*/ 963168 w 963168"/>
                <a:gd name="connsiteY2" fmla="*/ 414528 h 426720"/>
                <a:gd name="connsiteX3" fmla="*/ 719328 w 963168"/>
                <a:gd name="connsiteY3" fmla="*/ 426720 h 426720"/>
                <a:gd name="connsiteX4" fmla="*/ 316992 w 963168"/>
                <a:gd name="connsiteY4" fmla="*/ 402336 h 426720"/>
                <a:gd name="connsiteX5" fmla="*/ 121920 w 963168"/>
                <a:gd name="connsiteY5" fmla="*/ 256032 h 426720"/>
                <a:gd name="connsiteX6" fmla="*/ 12192 w 963168"/>
                <a:gd name="connsiteY6" fmla="*/ 85344 h 426720"/>
                <a:gd name="connsiteX7" fmla="*/ 12192 w 963168"/>
                <a:gd name="connsiteY7" fmla="*/ 85344 h 426720"/>
                <a:gd name="connsiteX0" fmla="*/ 0 w 963168"/>
                <a:gd name="connsiteY0" fmla="*/ 0 h 414527"/>
                <a:gd name="connsiteX1" fmla="*/ 292608 w 963168"/>
                <a:gd name="connsiteY1" fmla="*/ 316992 h 414527"/>
                <a:gd name="connsiteX2" fmla="*/ 963168 w 963168"/>
                <a:gd name="connsiteY2" fmla="*/ 414528 h 414527"/>
                <a:gd name="connsiteX3" fmla="*/ 316992 w 963168"/>
                <a:gd name="connsiteY3" fmla="*/ 402336 h 414527"/>
                <a:gd name="connsiteX4" fmla="*/ 121920 w 963168"/>
                <a:gd name="connsiteY4" fmla="*/ 256032 h 414527"/>
                <a:gd name="connsiteX5" fmla="*/ 12192 w 963168"/>
                <a:gd name="connsiteY5" fmla="*/ 85344 h 414527"/>
                <a:gd name="connsiteX6" fmla="*/ 12192 w 963168"/>
                <a:gd name="connsiteY6" fmla="*/ 85344 h 414527"/>
                <a:gd name="connsiteX0" fmla="*/ 0 w 963168"/>
                <a:gd name="connsiteY0" fmla="*/ 0 h 414528"/>
                <a:gd name="connsiteX1" fmla="*/ 292608 w 963168"/>
                <a:gd name="connsiteY1" fmla="*/ 316992 h 414528"/>
                <a:gd name="connsiteX2" fmla="*/ 963168 w 963168"/>
                <a:gd name="connsiteY2" fmla="*/ 414528 h 414528"/>
                <a:gd name="connsiteX3" fmla="*/ 316992 w 963168"/>
                <a:gd name="connsiteY3" fmla="*/ 402336 h 414528"/>
                <a:gd name="connsiteX4" fmla="*/ 121920 w 963168"/>
                <a:gd name="connsiteY4" fmla="*/ 256032 h 414528"/>
                <a:gd name="connsiteX5" fmla="*/ 12192 w 963168"/>
                <a:gd name="connsiteY5" fmla="*/ 85344 h 414528"/>
                <a:gd name="connsiteX6" fmla="*/ 12192 w 963168"/>
                <a:gd name="connsiteY6" fmla="*/ 85344 h 414528"/>
                <a:gd name="connsiteX0" fmla="*/ 0 w 963168"/>
                <a:gd name="connsiteY0" fmla="*/ 0 h 414528"/>
                <a:gd name="connsiteX1" fmla="*/ 292608 w 963168"/>
                <a:gd name="connsiteY1" fmla="*/ 316992 h 414528"/>
                <a:gd name="connsiteX2" fmla="*/ 963168 w 963168"/>
                <a:gd name="connsiteY2" fmla="*/ 414528 h 414528"/>
                <a:gd name="connsiteX3" fmla="*/ 316992 w 963168"/>
                <a:gd name="connsiteY3" fmla="*/ 402336 h 414528"/>
                <a:gd name="connsiteX4" fmla="*/ 12192 w 963168"/>
                <a:gd name="connsiteY4" fmla="*/ 85344 h 414528"/>
                <a:gd name="connsiteX5" fmla="*/ 12192 w 963168"/>
                <a:gd name="connsiteY5" fmla="*/ 85344 h 414528"/>
                <a:gd name="connsiteX0" fmla="*/ 0 w 963168"/>
                <a:gd name="connsiteY0" fmla="*/ 0 h 414528"/>
                <a:gd name="connsiteX1" fmla="*/ 292608 w 963168"/>
                <a:gd name="connsiteY1" fmla="*/ 316992 h 414528"/>
                <a:gd name="connsiteX2" fmla="*/ 963168 w 963168"/>
                <a:gd name="connsiteY2" fmla="*/ 414528 h 414528"/>
                <a:gd name="connsiteX3" fmla="*/ 316992 w 963168"/>
                <a:gd name="connsiteY3" fmla="*/ 402336 h 414528"/>
                <a:gd name="connsiteX4" fmla="*/ 12192 w 963168"/>
                <a:gd name="connsiteY4" fmla="*/ 85344 h 414528"/>
                <a:gd name="connsiteX5" fmla="*/ 12192 w 963168"/>
                <a:gd name="connsiteY5" fmla="*/ 85344 h 414528"/>
                <a:gd name="connsiteX0" fmla="*/ 0 w 963168"/>
                <a:gd name="connsiteY0" fmla="*/ 0 h 431585"/>
                <a:gd name="connsiteX1" fmla="*/ 292608 w 963168"/>
                <a:gd name="connsiteY1" fmla="*/ 316992 h 431585"/>
                <a:gd name="connsiteX2" fmla="*/ 963168 w 963168"/>
                <a:gd name="connsiteY2" fmla="*/ 414528 h 431585"/>
                <a:gd name="connsiteX3" fmla="*/ 316992 w 963168"/>
                <a:gd name="connsiteY3" fmla="*/ 402336 h 431585"/>
                <a:gd name="connsiteX4" fmla="*/ 12192 w 963168"/>
                <a:gd name="connsiteY4" fmla="*/ 85344 h 431585"/>
                <a:gd name="connsiteX5" fmla="*/ 12192 w 963168"/>
                <a:gd name="connsiteY5" fmla="*/ 85344 h 431585"/>
                <a:gd name="connsiteX0" fmla="*/ 0 w 963168"/>
                <a:gd name="connsiteY0" fmla="*/ 0 h 431585"/>
                <a:gd name="connsiteX1" fmla="*/ 292608 w 963168"/>
                <a:gd name="connsiteY1" fmla="*/ 316992 h 431585"/>
                <a:gd name="connsiteX2" fmla="*/ 963168 w 963168"/>
                <a:gd name="connsiteY2" fmla="*/ 414528 h 431585"/>
                <a:gd name="connsiteX3" fmla="*/ 316992 w 963168"/>
                <a:gd name="connsiteY3" fmla="*/ 402336 h 431585"/>
                <a:gd name="connsiteX4" fmla="*/ 12192 w 963168"/>
                <a:gd name="connsiteY4" fmla="*/ 85344 h 431585"/>
                <a:gd name="connsiteX5" fmla="*/ 12192 w 963168"/>
                <a:gd name="connsiteY5" fmla="*/ 85344 h 431585"/>
                <a:gd name="connsiteX0" fmla="*/ 0 w 963168"/>
                <a:gd name="connsiteY0" fmla="*/ 0 h 428066"/>
                <a:gd name="connsiteX1" fmla="*/ 292608 w 963168"/>
                <a:gd name="connsiteY1" fmla="*/ 316992 h 428066"/>
                <a:gd name="connsiteX2" fmla="*/ 963168 w 963168"/>
                <a:gd name="connsiteY2" fmla="*/ 414528 h 428066"/>
                <a:gd name="connsiteX3" fmla="*/ 282844 w 963168"/>
                <a:gd name="connsiteY3" fmla="*/ 380993 h 428066"/>
                <a:gd name="connsiteX4" fmla="*/ 12192 w 963168"/>
                <a:gd name="connsiteY4" fmla="*/ 85344 h 428066"/>
                <a:gd name="connsiteX5" fmla="*/ 12192 w 963168"/>
                <a:gd name="connsiteY5" fmla="*/ 85344 h 428066"/>
                <a:gd name="connsiteX0" fmla="*/ 0 w 963168"/>
                <a:gd name="connsiteY0" fmla="*/ 0 h 436294"/>
                <a:gd name="connsiteX1" fmla="*/ 292608 w 963168"/>
                <a:gd name="connsiteY1" fmla="*/ 316992 h 436294"/>
                <a:gd name="connsiteX2" fmla="*/ 963168 w 963168"/>
                <a:gd name="connsiteY2" fmla="*/ 414528 h 436294"/>
                <a:gd name="connsiteX3" fmla="*/ 282844 w 963168"/>
                <a:gd name="connsiteY3" fmla="*/ 380993 h 436294"/>
                <a:gd name="connsiteX4" fmla="*/ 12192 w 963168"/>
                <a:gd name="connsiteY4" fmla="*/ 85344 h 436294"/>
                <a:gd name="connsiteX5" fmla="*/ 12192 w 963168"/>
                <a:gd name="connsiteY5" fmla="*/ 85344 h 436294"/>
                <a:gd name="connsiteX0" fmla="*/ 47568 w 1010736"/>
                <a:gd name="connsiteY0" fmla="*/ 0 h 436294"/>
                <a:gd name="connsiteX1" fmla="*/ 340176 w 1010736"/>
                <a:gd name="connsiteY1" fmla="*/ 316992 h 436294"/>
                <a:gd name="connsiteX2" fmla="*/ 1010736 w 1010736"/>
                <a:gd name="connsiteY2" fmla="*/ 414528 h 436294"/>
                <a:gd name="connsiteX3" fmla="*/ 330412 w 1010736"/>
                <a:gd name="connsiteY3" fmla="*/ 380993 h 436294"/>
                <a:gd name="connsiteX4" fmla="*/ 59760 w 1010736"/>
                <a:gd name="connsiteY4" fmla="*/ 85344 h 436294"/>
                <a:gd name="connsiteX5" fmla="*/ 0 w 1010736"/>
                <a:gd name="connsiteY5" fmla="*/ 46927 h 436294"/>
                <a:gd name="connsiteX0" fmla="*/ 47568 w 1010736"/>
                <a:gd name="connsiteY0" fmla="*/ 0 h 436294"/>
                <a:gd name="connsiteX1" fmla="*/ 340176 w 1010736"/>
                <a:gd name="connsiteY1" fmla="*/ 316992 h 436294"/>
                <a:gd name="connsiteX2" fmla="*/ 1010736 w 1010736"/>
                <a:gd name="connsiteY2" fmla="*/ 414528 h 436294"/>
                <a:gd name="connsiteX3" fmla="*/ 330412 w 1010736"/>
                <a:gd name="connsiteY3" fmla="*/ 380993 h 436294"/>
                <a:gd name="connsiteX4" fmla="*/ 59760 w 1010736"/>
                <a:gd name="connsiteY4" fmla="*/ 85344 h 436294"/>
                <a:gd name="connsiteX5" fmla="*/ 0 w 1010736"/>
                <a:gd name="connsiteY5" fmla="*/ 46927 h 436294"/>
                <a:gd name="connsiteX0" fmla="*/ 0 w 963168"/>
                <a:gd name="connsiteY0" fmla="*/ 0 h 436294"/>
                <a:gd name="connsiteX1" fmla="*/ 292608 w 963168"/>
                <a:gd name="connsiteY1" fmla="*/ 316992 h 436294"/>
                <a:gd name="connsiteX2" fmla="*/ 963168 w 963168"/>
                <a:gd name="connsiteY2" fmla="*/ 414528 h 436294"/>
                <a:gd name="connsiteX3" fmla="*/ 282844 w 963168"/>
                <a:gd name="connsiteY3" fmla="*/ 380993 h 436294"/>
                <a:gd name="connsiteX4" fmla="*/ 12192 w 963168"/>
                <a:gd name="connsiteY4" fmla="*/ 85344 h 436294"/>
                <a:gd name="connsiteX0" fmla="*/ 43299 w 1006467"/>
                <a:gd name="connsiteY0" fmla="*/ 0 h 436294"/>
                <a:gd name="connsiteX1" fmla="*/ 335907 w 1006467"/>
                <a:gd name="connsiteY1" fmla="*/ 316992 h 436294"/>
                <a:gd name="connsiteX2" fmla="*/ 1006467 w 1006467"/>
                <a:gd name="connsiteY2" fmla="*/ 414528 h 436294"/>
                <a:gd name="connsiteX3" fmla="*/ 326143 w 1006467"/>
                <a:gd name="connsiteY3" fmla="*/ 380993 h 436294"/>
                <a:gd name="connsiteX4" fmla="*/ 0 w 1006467"/>
                <a:gd name="connsiteY4" fmla="*/ 55465 h 436294"/>
                <a:gd name="connsiteX0" fmla="*/ 43299 w 1006467"/>
                <a:gd name="connsiteY0" fmla="*/ 0 h 436294"/>
                <a:gd name="connsiteX1" fmla="*/ 335907 w 1006467"/>
                <a:gd name="connsiteY1" fmla="*/ 316992 h 436294"/>
                <a:gd name="connsiteX2" fmla="*/ 1006467 w 1006467"/>
                <a:gd name="connsiteY2" fmla="*/ 414528 h 436294"/>
                <a:gd name="connsiteX3" fmla="*/ 326143 w 1006467"/>
                <a:gd name="connsiteY3" fmla="*/ 380993 h 436294"/>
                <a:gd name="connsiteX4" fmla="*/ 0 w 1006467"/>
                <a:gd name="connsiteY4" fmla="*/ 55465 h 436294"/>
                <a:gd name="connsiteX0" fmla="*/ 43299 w 1006467"/>
                <a:gd name="connsiteY0" fmla="*/ 0 h 436294"/>
                <a:gd name="connsiteX1" fmla="*/ 335907 w 1006467"/>
                <a:gd name="connsiteY1" fmla="*/ 316992 h 436294"/>
                <a:gd name="connsiteX2" fmla="*/ 1006467 w 1006467"/>
                <a:gd name="connsiteY2" fmla="*/ 414528 h 436294"/>
                <a:gd name="connsiteX3" fmla="*/ 326143 w 1006467"/>
                <a:gd name="connsiteY3" fmla="*/ 380993 h 436294"/>
                <a:gd name="connsiteX4" fmla="*/ 0 w 1006467"/>
                <a:gd name="connsiteY4" fmla="*/ 55465 h 436294"/>
                <a:gd name="connsiteX0" fmla="*/ 43299 w 1014422"/>
                <a:gd name="connsiteY0" fmla="*/ 0 h 650006"/>
                <a:gd name="connsiteX1" fmla="*/ 335907 w 1014422"/>
                <a:gd name="connsiteY1" fmla="*/ 316992 h 650006"/>
                <a:gd name="connsiteX2" fmla="*/ 1014422 w 1014422"/>
                <a:gd name="connsiteY2" fmla="*/ 645186 h 650006"/>
                <a:gd name="connsiteX3" fmla="*/ 326143 w 1014422"/>
                <a:gd name="connsiteY3" fmla="*/ 380993 h 650006"/>
                <a:gd name="connsiteX4" fmla="*/ 0 w 1014422"/>
                <a:gd name="connsiteY4" fmla="*/ 55465 h 650006"/>
                <a:gd name="connsiteX0" fmla="*/ 335907 w 1014422"/>
                <a:gd name="connsiteY0" fmla="*/ 261528 h 594542"/>
                <a:gd name="connsiteX1" fmla="*/ 1014422 w 1014422"/>
                <a:gd name="connsiteY1" fmla="*/ 589722 h 594542"/>
                <a:gd name="connsiteX2" fmla="*/ 326143 w 1014422"/>
                <a:gd name="connsiteY2" fmla="*/ 325529 h 594542"/>
                <a:gd name="connsiteX3" fmla="*/ 0 w 1014422"/>
                <a:gd name="connsiteY3" fmla="*/ 1 h 594542"/>
                <a:gd name="connsiteX0" fmla="*/ 9763 w 688278"/>
                <a:gd name="connsiteY0" fmla="*/ 0 h 333014"/>
                <a:gd name="connsiteX1" fmla="*/ 688278 w 688278"/>
                <a:gd name="connsiteY1" fmla="*/ 328194 h 333014"/>
                <a:gd name="connsiteX2" fmla="*/ -1 w 688278"/>
                <a:gd name="connsiteY2" fmla="*/ 64001 h 333014"/>
                <a:gd name="connsiteX0" fmla="*/ 296097 w 688280"/>
                <a:gd name="connsiteY0" fmla="*/ 0 h 619347"/>
                <a:gd name="connsiteX1" fmla="*/ 688280 w 688280"/>
                <a:gd name="connsiteY1" fmla="*/ 614527 h 619347"/>
                <a:gd name="connsiteX2" fmla="*/ 1 w 688280"/>
                <a:gd name="connsiteY2" fmla="*/ 350334 h 619347"/>
                <a:gd name="connsiteX0" fmla="*/ 41578 w 433761"/>
                <a:gd name="connsiteY0" fmla="*/ 0 h 617159"/>
                <a:gd name="connsiteX1" fmla="*/ 433761 w 433761"/>
                <a:gd name="connsiteY1" fmla="*/ 614527 h 617159"/>
                <a:gd name="connsiteX2" fmla="*/ 0 w 433761"/>
                <a:gd name="connsiteY2" fmla="*/ 111724 h 617159"/>
                <a:gd name="connsiteX0" fmla="*/ 41578 w 433761"/>
                <a:gd name="connsiteY0" fmla="*/ 0 h 617159"/>
                <a:gd name="connsiteX1" fmla="*/ 433761 w 433761"/>
                <a:gd name="connsiteY1" fmla="*/ 614527 h 617159"/>
                <a:gd name="connsiteX2" fmla="*/ 0 w 433761"/>
                <a:gd name="connsiteY2" fmla="*/ 111724 h 617159"/>
                <a:gd name="connsiteX0" fmla="*/ 26838 w 419021"/>
                <a:gd name="connsiteY0" fmla="*/ 0 h 616854"/>
                <a:gd name="connsiteX1" fmla="*/ 419021 w 419021"/>
                <a:gd name="connsiteY1" fmla="*/ 614527 h 616854"/>
                <a:gd name="connsiteX2" fmla="*/ 0 w 419021"/>
                <a:gd name="connsiteY2" fmla="*/ 42938 h 616854"/>
                <a:gd name="connsiteX0" fmla="*/ 26838 w 419021"/>
                <a:gd name="connsiteY0" fmla="*/ 0 h 614526"/>
                <a:gd name="connsiteX1" fmla="*/ 419021 w 419021"/>
                <a:gd name="connsiteY1" fmla="*/ 614527 h 614526"/>
                <a:gd name="connsiteX2" fmla="*/ 0 w 419021"/>
                <a:gd name="connsiteY2" fmla="*/ 42938 h 614526"/>
                <a:gd name="connsiteX0" fmla="*/ 26838 w 419021"/>
                <a:gd name="connsiteY0" fmla="*/ 0 h 614528"/>
                <a:gd name="connsiteX1" fmla="*/ 419021 w 419021"/>
                <a:gd name="connsiteY1" fmla="*/ 614527 h 614528"/>
                <a:gd name="connsiteX2" fmla="*/ 0 w 419021"/>
                <a:gd name="connsiteY2" fmla="*/ 42938 h 614528"/>
                <a:gd name="connsiteX0" fmla="*/ 26838 w 422097"/>
                <a:gd name="connsiteY0" fmla="*/ 0 h 614679"/>
                <a:gd name="connsiteX1" fmla="*/ 419021 w 422097"/>
                <a:gd name="connsiteY1" fmla="*/ 614527 h 614679"/>
                <a:gd name="connsiteX2" fmla="*/ 0 w 422097"/>
                <a:gd name="connsiteY2" fmla="*/ 42938 h 614679"/>
                <a:gd name="connsiteX0" fmla="*/ 26838 w 446367"/>
                <a:gd name="connsiteY0" fmla="*/ 0 h 624504"/>
                <a:gd name="connsiteX1" fmla="*/ 443587 w 446367"/>
                <a:gd name="connsiteY1" fmla="*/ 624354 h 624504"/>
                <a:gd name="connsiteX2" fmla="*/ 0 w 446367"/>
                <a:gd name="connsiteY2" fmla="*/ 42938 h 624504"/>
                <a:gd name="connsiteX0" fmla="*/ 26838 w 446367"/>
                <a:gd name="connsiteY0" fmla="*/ 0 h 625862"/>
                <a:gd name="connsiteX1" fmla="*/ 443587 w 446367"/>
                <a:gd name="connsiteY1" fmla="*/ 624354 h 625862"/>
                <a:gd name="connsiteX2" fmla="*/ 0 w 446367"/>
                <a:gd name="connsiteY2" fmla="*/ 42938 h 625862"/>
                <a:gd name="connsiteX0" fmla="*/ 26838 w 445715"/>
                <a:gd name="connsiteY0" fmla="*/ 0 h 625860"/>
                <a:gd name="connsiteX1" fmla="*/ 443587 w 445715"/>
                <a:gd name="connsiteY1" fmla="*/ 624354 h 625860"/>
                <a:gd name="connsiteX2" fmla="*/ 0 w 445715"/>
                <a:gd name="connsiteY2" fmla="*/ 42938 h 625860"/>
                <a:gd name="connsiteX0" fmla="*/ 59169 w 445950"/>
                <a:gd name="connsiteY0" fmla="*/ 0 h 625862"/>
                <a:gd name="connsiteX1" fmla="*/ 443587 w 445950"/>
                <a:gd name="connsiteY1" fmla="*/ 624354 h 625862"/>
                <a:gd name="connsiteX2" fmla="*/ 0 w 445950"/>
                <a:gd name="connsiteY2" fmla="*/ 42938 h 625862"/>
                <a:gd name="connsiteX0" fmla="*/ 59169 w 391066"/>
                <a:gd name="connsiteY0" fmla="*/ 0 h 602836"/>
                <a:gd name="connsiteX1" fmla="*/ 388160 w 391066"/>
                <a:gd name="connsiteY1" fmla="*/ 601261 h 602836"/>
                <a:gd name="connsiteX2" fmla="*/ 0 w 391066"/>
                <a:gd name="connsiteY2" fmla="*/ 42938 h 602836"/>
                <a:gd name="connsiteX0" fmla="*/ 59169 w 400652"/>
                <a:gd name="connsiteY0" fmla="*/ 0 h 602836"/>
                <a:gd name="connsiteX1" fmla="*/ 388160 w 400652"/>
                <a:gd name="connsiteY1" fmla="*/ 601261 h 602836"/>
                <a:gd name="connsiteX2" fmla="*/ 0 w 400652"/>
                <a:gd name="connsiteY2" fmla="*/ 42938 h 602836"/>
                <a:gd name="connsiteX0" fmla="*/ 59169 w 396988"/>
                <a:gd name="connsiteY0" fmla="*/ 0 h 602836"/>
                <a:gd name="connsiteX1" fmla="*/ 388160 w 396988"/>
                <a:gd name="connsiteY1" fmla="*/ 601261 h 602836"/>
                <a:gd name="connsiteX2" fmla="*/ 0 w 396988"/>
                <a:gd name="connsiteY2" fmla="*/ 42938 h 60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6988" h="602836">
                  <a:moveTo>
                    <a:pt x="59169" y="0"/>
                  </a:moveTo>
                  <a:cubicBezTo>
                    <a:pt x="204168" y="134129"/>
                    <a:pt x="446239" y="584605"/>
                    <a:pt x="388160" y="601261"/>
                  </a:cubicBezTo>
                  <a:cubicBezTo>
                    <a:pt x="383311" y="633963"/>
                    <a:pt x="119463" y="148002"/>
                    <a:pt x="0" y="4293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/>
            <p:cNvGrpSpPr/>
            <p:nvPr/>
          </p:nvGrpSpPr>
          <p:grpSpPr>
            <a:xfrm>
              <a:off x="4276775" y="6906434"/>
              <a:ext cx="564360" cy="1155025"/>
              <a:chOff x="6075696" y="4083337"/>
              <a:chExt cx="891649" cy="1824858"/>
            </a:xfrm>
          </p:grpSpPr>
          <p:sp>
            <p:nvSpPr>
              <p:cNvPr id="76" name="フリーフォーム 11"/>
              <p:cNvSpPr/>
              <p:nvPr/>
            </p:nvSpPr>
            <p:spPr>
              <a:xfrm flipH="1">
                <a:off x="6272219" y="4412409"/>
                <a:ext cx="584260" cy="1456037"/>
              </a:xfrm>
              <a:custGeom>
                <a:avLst/>
                <a:gdLst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12192 w 731520"/>
                  <a:gd name="connsiteY13" fmla="*/ 121920 h 1719072"/>
                  <a:gd name="connsiteX14" fmla="*/ 0 w 731520"/>
                  <a:gd name="connsiteY14" fmla="*/ 12192 h 1719072"/>
                  <a:gd name="connsiteX15" fmla="*/ 268224 w 731520"/>
                  <a:gd name="connsiteY15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0 w 731520"/>
                  <a:gd name="connsiteY13" fmla="*/ 12192 h 1719072"/>
                  <a:gd name="connsiteX14" fmla="*/ 268224 w 731520"/>
                  <a:gd name="connsiteY14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0 w 731520"/>
                  <a:gd name="connsiteY13" fmla="*/ 12192 h 1719072"/>
                  <a:gd name="connsiteX14" fmla="*/ 268224 w 731520"/>
                  <a:gd name="connsiteY14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316992 w 731520"/>
                  <a:gd name="connsiteY8" fmla="*/ 1048512 h 1719072"/>
                  <a:gd name="connsiteX9" fmla="*/ 256032 w 731520"/>
                  <a:gd name="connsiteY9" fmla="*/ 841248 h 1719072"/>
                  <a:gd name="connsiteX10" fmla="*/ 231648 w 731520"/>
                  <a:gd name="connsiteY10" fmla="*/ 438912 h 1719072"/>
                  <a:gd name="connsiteX11" fmla="*/ 170688 w 731520"/>
                  <a:gd name="connsiteY11" fmla="*/ 268224 h 1719072"/>
                  <a:gd name="connsiteX12" fmla="*/ 0 w 731520"/>
                  <a:gd name="connsiteY12" fmla="*/ 12192 h 1719072"/>
                  <a:gd name="connsiteX13" fmla="*/ 268224 w 731520"/>
                  <a:gd name="connsiteY13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231648 w 731520"/>
                  <a:gd name="connsiteY9" fmla="*/ 438912 h 1719072"/>
                  <a:gd name="connsiteX10" fmla="*/ 170688 w 731520"/>
                  <a:gd name="connsiteY10" fmla="*/ 268224 h 1719072"/>
                  <a:gd name="connsiteX11" fmla="*/ 0 w 731520"/>
                  <a:gd name="connsiteY11" fmla="*/ 12192 h 1719072"/>
                  <a:gd name="connsiteX12" fmla="*/ 268224 w 731520"/>
                  <a:gd name="connsiteY12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231648 w 731520"/>
                  <a:gd name="connsiteY9" fmla="*/ 438912 h 1719072"/>
                  <a:gd name="connsiteX10" fmla="*/ 170688 w 731520"/>
                  <a:gd name="connsiteY10" fmla="*/ 268224 h 1719072"/>
                  <a:gd name="connsiteX11" fmla="*/ 0 w 731520"/>
                  <a:gd name="connsiteY11" fmla="*/ 12192 h 1719072"/>
                  <a:gd name="connsiteX12" fmla="*/ 268224 w 731520"/>
                  <a:gd name="connsiteY12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170688 w 731520"/>
                  <a:gd name="connsiteY9" fmla="*/ 268224 h 1719072"/>
                  <a:gd name="connsiteX10" fmla="*/ 0 w 731520"/>
                  <a:gd name="connsiteY10" fmla="*/ 12192 h 1719072"/>
                  <a:gd name="connsiteX11" fmla="*/ 268224 w 731520"/>
                  <a:gd name="connsiteY11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3 w 731520"/>
                  <a:gd name="connsiteY6" fmla="*/ 1560577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170688 w 731520"/>
                  <a:gd name="connsiteY9" fmla="*/ 268224 h 1719072"/>
                  <a:gd name="connsiteX10" fmla="*/ 0 w 731520"/>
                  <a:gd name="connsiteY10" fmla="*/ 12192 h 1719072"/>
                  <a:gd name="connsiteX11" fmla="*/ 268224 w 731520"/>
                  <a:gd name="connsiteY11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316992 w 731520"/>
                  <a:gd name="connsiteY6" fmla="*/ 1048512 h 1719072"/>
                  <a:gd name="connsiteX7" fmla="*/ 256032 w 731520"/>
                  <a:gd name="connsiteY7" fmla="*/ 841248 h 1719072"/>
                  <a:gd name="connsiteX8" fmla="*/ 170688 w 731520"/>
                  <a:gd name="connsiteY8" fmla="*/ 268224 h 1719072"/>
                  <a:gd name="connsiteX9" fmla="*/ 0 w 731520"/>
                  <a:gd name="connsiteY9" fmla="*/ 12192 h 1719072"/>
                  <a:gd name="connsiteX10" fmla="*/ 268224 w 731520"/>
                  <a:gd name="connsiteY10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256032 w 731520"/>
                  <a:gd name="connsiteY6" fmla="*/ 841248 h 1719072"/>
                  <a:gd name="connsiteX7" fmla="*/ 170688 w 731520"/>
                  <a:gd name="connsiteY7" fmla="*/ 268224 h 1719072"/>
                  <a:gd name="connsiteX8" fmla="*/ 0 w 731520"/>
                  <a:gd name="connsiteY8" fmla="*/ 12192 h 1719072"/>
                  <a:gd name="connsiteX9" fmla="*/ 268224 w 731520"/>
                  <a:gd name="connsiteY9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19327"/>
                  <a:gd name="connsiteY0" fmla="*/ 0 h 1719072"/>
                  <a:gd name="connsiteX1" fmla="*/ 524256 w 719327"/>
                  <a:gd name="connsiteY1" fmla="*/ 268224 h 1719072"/>
                  <a:gd name="connsiteX2" fmla="*/ 682752 w 719327"/>
                  <a:gd name="connsiteY2" fmla="*/ 1621536 h 1719072"/>
                  <a:gd name="connsiteX3" fmla="*/ 719328 w 719327"/>
                  <a:gd name="connsiteY3" fmla="*/ 1719072 h 1719072"/>
                  <a:gd name="connsiteX4" fmla="*/ 256032 w 719327"/>
                  <a:gd name="connsiteY4" fmla="*/ 841248 h 1719072"/>
                  <a:gd name="connsiteX5" fmla="*/ 170688 w 719327"/>
                  <a:gd name="connsiteY5" fmla="*/ 268224 h 1719072"/>
                  <a:gd name="connsiteX6" fmla="*/ 0 w 719327"/>
                  <a:gd name="connsiteY6" fmla="*/ 12192 h 1719072"/>
                  <a:gd name="connsiteX7" fmla="*/ 268224 w 719327"/>
                  <a:gd name="connsiteY7" fmla="*/ 0 h 1719072"/>
                  <a:gd name="connsiteX0" fmla="*/ 268224 w 719328"/>
                  <a:gd name="connsiteY0" fmla="*/ 0 h 1719072"/>
                  <a:gd name="connsiteX1" fmla="*/ 524256 w 719328"/>
                  <a:gd name="connsiteY1" fmla="*/ 268224 h 1719072"/>
                  <a:gd name="connsiteX2" fmla="*/ 691290 w 719328"/>
                  <a:gd name="connsiteY2" fmla="*/ 1621536 h 1719072"/>
                  <a:gd name="connsiteX3" fmla="*/ 719328 w 719328"/>
                  <a:gd name="connsiteY3" fmla="*/ 1719072 h 1719072"/>
                  <a:gd name="connsiteX4" fmla="*/ 256032 w 719328"/>
                  <a:gd name="connsiteY4" fmla="*/ 841248 h 1719072"/>
                  <a:gd name="connsiteX5" fmla="*/ 170688 w 719328"/>
                  <a:gd name="connsiteY5" fmla="*/ 268224 h 1719072"/>
                  <a:gd name="connsiteX6" fmla="*/ 0 w 719328"/>
                  <a:gd name="connsiteY6" fmla="*/ 12192 h 1719072"/>
                  <a:gd name="connsiteX7" fmla="*/ 268224 w 719328"/>
                  <a:gd name="connsiteY7" fmla="*/ 0 h 1719072"/>
                  <a:gd name="connsiteX0" fmla="*/ 268224 w 691291"/>
                  <a:gd name="connsiteY0" fmla="*/ 0 h 1621536"/>
                  <a:gd name="connsiteX1" fmla="*/ 524256 w 691291"/>
                  <a:gd name="connsiteY1" fmla="*/ 268224 h 1621536"/>
                  <a:gd name="connsiteX2" fmla="*/ 691290 w 691291"/>
                  <a:gd name="connsiteY2" fmla="*/ 1621536 h 1621536"/>
                  <a:gd name="connsiteX3" fmla="*/ 578467 w 691291"/>
                  <a:gd name="connsiteY3" fmla="*/ 1616627 h 1621536"/>
                  <a:gd name="connsiteX4" fmla="*/ 256032 w 691291"/>
                  <a:gd name="connsiteY4" fmla="*/ 841248 h 1621536"/>
                  <a:gd name="connsiteX5" fmla="*/ 170688 w 691291"/>
                  <a:gd name="connsiteY5" fmla="*/ 268224 h 1621536"/>
                  <a:gd name="connsiteX6" fmla="*/ 0 w 691291"/>
                  <a:gd name="connsiteY6" fmla="*/ 12192 h 1621536"/>
                  <a:gd name="connsiteX7" fmla="*/ 268224 w 691291"/>
                  <a:gd name="connsiteY7" fmla="*/ 0 h 1621536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578467 w 755318"/>
                  <a:gd name="connsiteY3" fmla="*/ 1616627 h 1749592"/>
                  <a:gd name="connsiteX4" fmla="*/ 256032 w 755318"/>
                  <a:gd name="connsiteY4" fmla="*/ 841248 h 1749592"/>
                  <a:gd name="connsiteX5" fmla="*/ 170688 w 755318"/>
                  <a:gd name="connsiteY5" fmla="*/ 268224 h 1749592"/>
                  <a:gd name="connsiteX6" fmla="*/ 0 w 755318"/>
                  <a:gd name="connsiteY6" fmla="*/ 12192 h 1749592"/>
                  <a:gd name="connsiteX7" fmla="*/ 268224 w 755318"/>
                  <a:gd name="connsiteY7" fmla="*/ 0 h 1749592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578467 w 755318"/>
                  <a:gd name="connsiteY3" fmla="*/ 1616627 h 1749592"/>
                  <a:gd name="connsiteX4" fmla="*/ 256032 w 755318"/>
                  <a:gd name="connsiteY4" fmla="*/ 841248 h 1749592"/>
                  <a:gd name="connsiteX5" fmla="*/ 170688 w 755318"/>
                  <a:gd name="connsiteY5" fmla="*/ 268224 h 1749592"/>
                  <a:gd name="connsiteX6" fmla="*/ 0 w 755318"/>
                  <a:gd name="connsiteY6" fmla="*/ 12192 h 1749592"/>
                  <a:gd name="connsiteX7" fmla="*/ 268224 w 755318"/>
                  <a:gd name="connsiteY7" fmla="*/ 0 h 1749592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578467 w 755318"/>
                  <a:gd name="connsiteY3" fmla="*/ 1616627 h 1749592"/>
                  <a:gd name="connsiteX4" fmla="*/ 256032 w 755318"/>
                  <a:gd name="connsiteY4" fmla="*/ 841248 h 1749592"/>
                  <a:gd name="connsiteX5" fmla="*/ 170688 w 755318"/>
                  <a:gd name="connsiteY5" fmla="*/ 268224 h 1749592"/>
                  <a:gd name="connsiteX6" fmla="*/ 0 w 755318"/>
                  <a:gd name="connsiteY6" fmla="*/ 12192 h 1749592"/>
                  <a:gd name="connsiteX7" fmla="*/ 268224 w 755318"/>
                  <a:gd name="connsiteY7" fmla="*/ 0 h 1749592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256032 w 755318"/>
                  <a:gd name="connsiteY3" fmla="*/ 841248 h 1749592"/>
                  <a:gd name="connsiteX4" fmla="*/ 170688 w 755318"/>
                  <a:gd name="connsiteY4" fmla="*/ 268224 h 1749592"/>
                  <a:gd name="connsiteX5" fmla="*/ 0 w 755318"/>
                  <a:gd name="connsiteY5" fmla="*/ 12192 h 1749592"/>
                  <a:gd name="connsiteX6" fmla="*/ 268224 w 755318"/>
                  <a:gd name="connsiteY6" fmla="*/ 0 h 1749592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10509 w 725439"/>
                  <a:gd name="connsiteY1" fmla="*/ 249896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10509 w 725439"/>
                  <a:gd name="connsiteY1" fmla="*/ 249896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487597 w 725439"/>
                  <a:gd name="connsiteY1" fmla="*/ 259060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487597 w 725439"/>
                  <a:gd name="connsiteY1" fmla="*/ 259060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2"/>
                  <a:gd name="connsiteX1" fmla="*/ 487597 w 725439"/>
                  <a:gd name="connsiteY1" fmla="*/ 259060 h 1723982"/>
                  <a:gd name="connsiteX2" fmla="*/ 725439 w 725439"/>
                  <a:gd name="connsiteY2" fmla="*/ 1723980 h 1723982"/>
                  <a:gd name="connsiteX3" fmla="*/ 170688 w 725439"/>
                  <a:gd name="connsiteY3" fmla="*/ 268224 h 1723982"/>
                  <a:gd name="connsiteX4" fmla="*/ 0 w 725439"/>
                  <a:gd name="connsiteY4" fmla="*/ 12192 h 1723982"/>
                  <a:gd name="connsiteX5" fmla="*/ 268224 w 725439"/>
                  <a:gd name="connsiteY5" fmla="*/ 0 h 1723982"/>
                  <a:gd name="connsiteX0" fmla="*/ 268224 w 725983"/>
                  <a:gd name="connsiteY0" fmla="*/ 0 h 1723980"/>
                  <a:gd name="connsiteX1" fmla="*/ 725439 w 725983"/>
                  <a:gd name="connsiteY1" fmla="*/ 1723980 h 1723980"/>
                  <a:gd name="connsiteX2" fmla="*/ 170688 w 725983"/>
                  <a:gd name="connsiteY2" fmla="*/ 268224 h 1723980"/>
                  <a:gd name="connsiteX3" fmla="*/ 0 w 725983"/>
                  <a:gd name="connsiteY3" fmla="*/ 12192 h 1723980"/>
                  <a:gd name="connsiteX4" fmla="*/ 268224 w 725983"/>
                  <a:gd name="connsiteY4" fmla="*/ 0 h 1723980"/>
                  <a:gd name="connsiteX0" fmla="*/ 268224 w 727021"/>
                  <a:gd name="connsiteY0" fmla="*/ 0 h 1723982"/>
                  <a:gd name="connsiteX1" fmla="*/ 725439 w 727021"/>
                  <a:gd name="connsiteY1" fmla="*/ 1723980 h 1723982"/>
                  <a:gd name="connsiteX2" fmla="*/ 170688 w 727021"/>
                  <a:gd name="connsiteY2" fmla="*/ 268224 h 1723982"/>
                  <a:gd name="connsiteX3" fmla="*/ 0 w 727021"/>
                  <a:gd name="connsiteY3" fmla="*/ 12192 h 1723982"/>
                  <a:gd name="connsiteX4" fmla="*/ 268224 w 727021"/>
                  <a:gd name="connsiteY4" fmla="*/ 0 h 1723982"/>
                  <a:gd name="connsiteX0" fmla="*/ 196641 w 726460"/>
                  <a:gd name="connsiteY0" fmla="*/ 0 h 1723980"/>
                  <a:gd name="connsiteX1" fmla="*/ 725439 w 726460"/>
                  <a:gd name="connsiteY1" fmla="*/ 1723980 h 1723980"/>
                  <a:gd name="connsiteX2" fmla="*/ 170688 w 726460"/>
                  <a:gd name="connsiteY2" fmla="*/ 268224 h 1723980"/>
                  <a:gd name="connsiteX3" fmla="*/ 0 w 726460"/>
                  <a:gd name="connsiteY3" fmla="*/ 12192 h 1723980"/>
                  <a:gd name="connsiteX4" fmla="*/ 196641 w 726460"/>
                  <a:gd name="connsiteY4" fmla="*/ 0 h 1723980"/>
                  <a:gd name="connsiteX0" fmla="*/ 196641 w 731887"/>
                  <a:gd name="connsiteY0" fmla="*/ 0 h 1723982"/>
                  <a:gd name="connsiteX1" fmla="*/ 725439 w 731887"/>
                  <a:gd name="connsiteY1" fmla="*/ 1723980 h 1723982"/>
                  <a:gd name="connsiteX2" fmla="*/ 170688 w 731887"/>
                  <a:gd name="connsiteY2" fmla="*/ 268224 h 1723982"/>
                  <a:gd name="connsiteX3" fmla="*/ 0 w 731887"/>
                  <a:gd name="connsiteY3" fmla="*/ 12192 h 1723982"/>
                  <a:gd name="connsiteX4" fmla="*/ 196641 w 731887"/>
                  <a:gd name="connsiteY4" fmla="*/ 0 h 1723982"/>
                  <a:gd name="connsiteX0" fmla="*/ 196641 w 739171"/>
                  <a:gd name="connsiteY0" fmla="*/ 0 h 1723980"/>
                  <a:gd name="connsiteX1" fmla="*/ 733394 w 739171"/>
                  <a:gd name="connsiteY1" fmla="*/ 1723980 h 1723980"/>
                  <a:gd name="connsiteX2" fmla="*/ 170688 w 739171"/>
                  <a:gd name="connsiteY2" fmla="*/ 268224 h 1723980"/>
                  <a:gd name="connsiteX3" fmla="*/ 0 w 739171"/>
                  <a:gd name="connsiteY3" fmla="*/ 12192 h 1723980"/>
                  <a:gd name="connsiteX4" fmla="*/ 196641 w 739171"/>
                  <a:gd name="connsiteY4" fmla="*/ 0 h 1723980"/>
                  <a:gd name="connsiteX0" fmla="*/ 196641 w 733395"/>
                  <a:gd name="connsiteY0" fmla="*/ 0 h 1723982"/>
                  <a:gd name="connsiteX1" fmla="*/ 733394 w 733395"/>
                  <a:gd name="connsiteY1" fmla="*/ 1723980 h 1723982"/>
                  <a:gd name="connsiteX2" fmla="*/ 170688 w 733395"/>
                  <a:gd name="connsiteY2" fmla="*/ 268224 h 1723982"/>
                  <a:gd name="connsiteX3" fmla="*/ 0 w 733395"/>
                  <a:gd name="connsiteY3" fmla="*/ 12192 h 1723982"/>
                  <a:gd name="connsiteX4" fmla="*/ 196641 w 733395"/>
                  <a:gd name="connsiteY4" fmla="*/ 0 h 1723982"/>
                  <a:gd name="connsiteX0" fmla="*/ 196641 w 733393"/>
                  <a:gd name="connsiteY0" fmla="*/ 0 h 1723980"/>
                  <a:gd name="connsiteX1" fmla="*/ 733394 w 733393"/>
                  <a:gd name="connsiteY1" fmla="*/ 1723980 h 1723980"/>
                  <a:gd name="connsiteX2" fmla="*/ 170688 w 733393"/>
                  <a:gd name="connsiteY2" fmla="*/ 268224 h 1723980"/>
                  <a:gd name="connsiteX3" fmla="*/ 0 w 733393"/>
                  <a:gd name="connsiteY3" fmla="*/ 12192 h 1723980"/>
                  <a:gd name="connsiteX4" fmla="*/ 196641 w 733393"/>
                  <a:gd name="connsiteY4" fmla="*/ 0 h 1723980"/>
                  <a:gd name="connsiteX0" fmla="*/ 196641 w 733395"/>
                  <a:gd name="connsiteY0" fmla="*/ 0 h 1723980"/>
                  <a:gd name="connsiteX1" fmla="*/ 733394 w 733395"/>
                  <a:gd name="connsiteY1" fmla="*/ 1723980 h 1723980"/>
                  <a:gd name="connsiteX2" fmla="*/ 178640 w 733395"/>
                  <a:gd name="connsiteY2" fmla="*/ 323902 h 1723980"/>
                  <a:gd name="connsiteX3" fmla="*/ 0 w 733395"/>
                  <a:gd name="connsiteY3" fmla="*/ 12192 h 1723980"/>
                  <a:gd name="connsiteX4" fmla="*/ 196641 w 733395"/>
                  <a:gd name="connsiteY4" fmla="*/ 0 h 1723980"/>
                  <a:gd name="connsiteX0" fmla="*/ 180735 w 717487"/>
                  <a:gd name="connsiteY0" fmla="*/ 0 h 1723980"/>
                  <a:gd name="connsiteX1" fmla="*/ 717488 w 717487"/>
                  <a:gd name="connsiteY1" fmla="*/ 1723980 h 1723980"/>
                  <a:gd name="connsiteX2" fmla="*/ 162734 w 717487"/>
                  <a:gd name="connsiteY2" fmla="*/ 323902 h 1723980"/>
                  <a:gd name="connsiteX3" fmla="*/ 0 w 717487"/>
                  <a:gd name="connsiteY3" fmla="*/ 36052 h 1723980"/>
                  <a:gd name="connsiteX4" fmla="*/ 180735 w 717487"/>
                  <a:gd name="connsiteY4" fmla="*/ 0 h 1723980"/>
                  <a:gd name="connsiteX0" fmla="*/ 207352 w 744106"/>
                  <a:gd name="connsiteY0" fmla="*/ 0 h 1723980"/>
                  <a:gd name="connsiteX1" fmla="*/ 744105 w 744106"/>
                  <a:gd name="connsiteY1" fmla="*/ 1723980 h 1723980"/>
                  <a:gd name="connsiteX2" fmla="*/ 189351 w 744106"/>
                  <a:gd name="connsiteY2" fmla="*/ 323902 h 1723980"/>
                  <a:gd name="connsiteX3" fmla="*/ 26617 w 744106"/>
                  <a:gd name="connsiteY3" fmla="*/ 36052 h 1723980"/>
                  <a:gd name="connsiteX4" fmla="*/ 207352 w 744106"/>
                  <a:gd name="connsiteY4" fmla="*/ 0 h 1723980"/>
                  <a:gd name="connsiteX0" fmla="*/ 188512 w 725264"/>
                  <a:gd name="connsiteY0" fmla="*/ 0 h 1723980"/>
                  <a:gd name="connsiteX1" fmla="*/ 725265 w 725264"/>
                  <a:gd name="connsiteY1" fmla="*/ 1723980 h 1723980"/>
                  <a:gd name="connsiteX2" fmla="*/ 170511 w 725264"/>
                  <a:gd name="connsiteY2" fmla="*/ 323902 h 1723980"/>
                  <a:gd name="connsiteX3" fmla="*/ 7777 w 725264"/>
                  <a:gd name="connsiteY3" fmla="*/ 36052 h 1723980"/>
                  <a:gd name="connsiteX4" fmla="*/ 188512 w 725264"/>
                  <a:gd name="connsiteY4" fmla="*/ 0 h 1723980"/>
                  <a:gd name="connsiteX0" fmla="*/ 188511 w 725266"/>
                  <a:gd name="connsiteY0" fmla="*/ 0 h 1716027"/>
                  <a:gd name="connsiteX1" fmla="*/ 725265 w 725266"/>
                  <a:gd name="connsiteY1" fmla="*/ 1716027 h 1716027"/>
                  <a:gd name="connsiteX2" fmla="*/ 170511 w 725266"/>
                  <a:gd name="connsiteY2" fmla="*/ 315949 h 1716027"/>
                  <a:gd name="connsiteX3" fmla="*/ 7777 w 725266"/>
                  <a:gd name="connsiteY3" fmla="*/ 28099 h 1716027"/>
                  <a:gd name="connsiteX4" fmla="*/ 188511 w 725266"/>
                  <a:gd name="connsiteY4" fmla="*/ 0 h 1716027"/>
                  <a:gd name="connsiteX0" fmla="*/ 188511 w 717309"/>
                  <a:gd name="connsiteY0" fmla="*/ 0 h 1787610"/>
                  <a:gd name="connsiteX1" fmla="*/ 717309 w 717309"/>
                  <a:gd name="connsiteY1" fmla="*/ 1787610 h 1787610"/>
                  <a:gd name="connsiteX2" fmla="*/ 170511 w 717309"/>
                  <a:gd name="connsiteY2" fmla="*/ 315949 h 1787610"/>
                  <a:gd name="connsiteX3" fmla="*/ 7777 w 717309"/>
                  <a:gd name="connsiteY3" fmla="*/ 28099 h 1787610"/>
                  <a:gd name="connsiteX4" fmla="*/ 188511 w 717309"/>
                  <a:gd name="connsiteY4" fmla="*/ 0 h 178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7309" h="1787610">
                    <a:moveTo>
                      <a:pt x="188511" y="0"/>
                    </a:moveTo>
                    <a:cubicBezTo>
                      <a:pt x="762779" y="301205"/>
                      <a:pt x="367693" y="1090701"/>
                      <a:pt x="717309" y="1787610"/>
                    </a:cubicBezTo>
                    <a:cubicBezTo>
                      <a:pt x="36150" y="1224423"/>
                      <a:pt x="291417" y="601247"/>
                      <a:pt x="170511" y="315949"/>
                    </a:cubicBezTo>
                    <a:cubicBezTo>
                      <a:pt x="113615" y="230605"/>
                      <a:pt x="-35533" y="203548"/>
                      <a:pt x="7777" y="28099"/>
                    </a:cubicBezTo>
                    <a:lnTo>
                      <a:pt x="188511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 4"/>
              <p:cNvSpPr/>
              <p:nvPr/>
            </p:nvSpPr>
            <p:spPr>
              <a:xfrm flipH="1">
                <a:off x="6643992" y="4083337"/>
                <a:ext cx="323353" cy="491020"/>
              </a:xfrm>
              <a:custGeom>
                <a:avLst/>
                <a:gdLst>
                  <a:gd name="connsiteX0" fmla="*/ 0 w 963168"/>
                  <a:gd name="connsiteY0" fmla="*/ 0 h 426720"/>
                  <a:gd name="connsiteX1" fmla="*/ 170688 w 963168"/>
                  <a:gd name="connsiteY1" fmla="*/ 158496 h 426720"/>
                  <a:gd name="connsiteX2" fmla="*/ 292608 w 963168"/>
                  <a:gd name="connsiteY2" fmla="*/ 316992 h 426720"/>
                  <a:gd name="connsiteX3" fmla="*/ 963168 w 963168"/>
                  <a:gd name="connsiteY3" fmla="*/ 414528 h 426720"/>
                  <a:gd name="connsiteX4" fmla="*/ 719328 w 963168"/>
                  <a:gd name="connsiteY4" fmla="*/ 426720 h 426720"/>
                  <a:gd name="connsiteX5" fmla="*/ 316992 w 963168"/>
                  <a:gd name="connsiteY5" fmla="*/ 402336 h 426720"/>
                  <a:gd name="connsiteX6" fmla="*/ 121920 w 963168"/>
                  <a:gd name="connsiteY6" fmla="*/ 256032 h 426720"/>
                  <a:gd name="connsiteX7" fmla="*/ 12192 w 963168"/>
                  <a:gd name="connsiteY7" fmla="*/ 85344 h 426720"/>
                  <a:gd name="connsiteX8" fmla="*/ 12192 w 963168"/>
                  <a:gd name="connsiteY8" fmla="*/ 85344 h 426720"/>
                  <a:gd name="connsiteX0" fmla="*/ 0 w 963168"/>
                  <a:gd name="connsiteY0" fmla="*/ 0 h 426720"/>
                  <a:gd name="connsiteX1" fmla="*/ 170688 w 963168"/>
                  <a:gd name="connsiteY1" fmla="*/ 158495 h 426720"/>
                  <a:gd name="connsiteX2" fmla="*/ 292608 w 963168"/>
                  <a:gd name="connsiteY2" fmla="*/ 316992 h 426720"/>
                  <a:gd name="connsiteX3" fmla="*/ 963168 w 963168"/>
                  <a:gd name="connsiteY3" fmla="*/ 414528 h 426720"/>
                  <a:gd name="connsiteX4" fmla="*/ 719328 w 963168"/>
                  <a:gd name="connsiteY4" fmla="*/ 426720 h 426720"/>
                  <a:gd name="connsiteX5" fmla="*/ 316992 w 963168"/>
                  <a:gd name="connsiteY5" fmla="*/ 402336 h 426720"/>
                  <a:gd name="connsiteX6" fmla="*/ 121920 w 963168"/>
                  <a:gd name="connsiteY6" fmla="*/ 256032 h 426720"/>
                  <a:gd name="connsiteX7" fmla="*/ 12192 w 963168"/>
                  <a:gd name="connsiteY7" fmla="*/ 85344 h 426720"/>
                  <a:gd name="connsiteX8" fmla="*/ 12192 w 963168"/>
                  <a:gd name="connsiteY8" fmla="*/ 85344 h 426720"/>
                  <a:gd name="connsiteX0" fmla="*/ 0 w 963168"/>
                  <a:gd name="connsiteY0" fmla="*/ 0 h 426720"/>
                  <a:gd name="connsiteX1" fmla="*/ 292608 w 963168"/>
                  <a:gd name="connsiteY1" fmla="*/ 316992 h 426720"/>
                  <a:gd name="connsiteX2" fmla="*/ 963168 w 963168"/>
                  <a:gd name="connsiteY2" fmla="*/ 414528 h 426720"/>
                  <a:gd name="connsiteX3" fmla="*/ 719328 w 963168"/>
                  <a:gd name="connsiteY3" fmla="*/ 426720 h 426720"/>
                  <a:gd name="connsiteX4" fmla="*/ 316992 w 963168"/>
                  <a:gd name="connsiteY4" fmla="*/ 402336 h 426720"/>
                  <a:gd name="connsiteX5" fmla="*/ 121920 w 963168"/>
                  <a:gd name="connsiteY5" fmla="*/ 256032 h 426720"/>
                  <a:gd name="connsiteX6" fmla="*/ 12192 w 963168"/>
                  <a:gd name="connsiteY6" fmla="*/ 85344 h 426720"/>
                  <a:gd name="connsiteX7" fmla="*/ 12192 w 963168"/>
                  <a:gd name="connsiteY7" fmla="*/ 85344 h 426720"/>
                  <a:gd name="connsiteX0" fmla="*/ 0 w 963168"/>
                  <a:gd name="connsiteY0" fmla="*/ 0 h 426720"/>
                  <a:gd name="connsiteX1" fmla="*/ 292608 w 963168"/>
                  <a:gd name="connsiteY1" fmla="*/ 316992 h 426720"/>
                  <a:gd name="connsiteX2" fmla="*/ 963168 w 963168"/>
                  <a:gd name="connsiteY2" fmla="*/ 414528 h 426720"/>
                  <a:gd name="connsiteX3" fmla="*/ 719328 w 963168"/>
                  <a:gd name="connsiteY3" fmla="*/ 426720 h 426720"/>
                  <a:gd name="connsiteX4" fmla="*/ 316992 w 963168"/>
                  <a:gd name="connsiteY4" fmla="*/ 402336 h 426720"/>
                  <a:gd name="connsiteX5" fmla="*/ 121920 w 963168"/>
                  <a:gd name="connsiteY5" fmla="*/ 256032 h 426720"/>
                  <a:gd name="connsiteX6" fmla="*/ 12192 w 963168"/>
                  <a:gd name="connsiteY6" fmla="*/ 85344 h 426720"/>
                  <a:gd name="connsiteX7" fmla="*/ 12192 w 963168"/>
                  <a:gd name="connsiteY7" fmla="*/ 85344 h 426720"/>
                  <a:gd name="connsiteX0" fmla="*/ 0 w 963168"/>
                  <a:gd name="connsiteY0" fmla="*/ 0 h 414527"/>
                  <a:gd name="connsiteX1" fmla="*/ 292608 w 963168"/>
                  <a:gd name="connsiteY1" fmla="*/ 316992 h 414527"/>
                  <a:gd name="connsiteX2" fmla="*/ 963168 w 963168"/>
                  <a:gd name="connsiteY2" fmla="*/ 414528 h 414527"/>
                  <a:gd name="connsiteX3" fmla="*/ 316992 w 963168"/>
                  <a:gd name="connsiteY3" fmla="*/ 402336 h 414527"/>
                  <a:gd name="connsiteX4" fmla="*/ 121920 w 963168"/>
                  <a:gd name="connsiteY4" fmla="*/ 256032 h 414527"/>
                  <a:gd name="connsiteX5" fmla="*/ 12192 w 963168"/>
                  <a:gd name="connsiteY5" fmla="*/ 85344 h 414527"/>
                  <a:gd name="connsiteX6" fmla="*/ 12192 w 963168"/>
                  <a:gd name="connsiteY6" fmla="*/ 85344 h 414527"/>
                  <a:gd name="connsiteX0" fmla="*/ 0 w 963168"/>
                  <a:gd name="connsiteY0" fmla="*/ 0 h 414528"/>
                  <a:gd name="connsiteX1" fmla="*/ 292608 w 963168"/>
                  <a:gd name="connsiteY1" fmla="*/ 316992 h 414528"/>
                  <a:gd name="connsiteX2" fmla="*/ 963168 w 963168"/>
                  <a:gd name="connsiteY2" fmla="*/ 414528 h 414528"/>
                  <a:gd name="connsiteX3" fmla="*/ 316992 w 963168"/>
                  <a:gd name="connsiteY3" fmla="*/ 402336 h 414528"/>
                  <a:gd name="connsiteX4" fmla="*/ 121920 w 963168"/>
                  <a:gd name="connsiteY4" fmla="*/ 256032 h 414528"/>
                  <a:gd name="connsiteX5" fmla="*/ 12192 w 963168"/>
                  <a:gd name="connsiteY5" fmla="*/ 85344 h 414528"/>
                  <a:gd name="connsiteX6" fmla="*/ 12192 w 963168"/>
                  <a:gd name="connsiteY6" fmla="*/ 85344 h 414528"/>
                  <a:gd name="connsiteX0" fmla="*/ 0 w 963168"/>
                  <a:gd name="connsiteY0" fmla="*/ 0 h 414528"/>
                  <a:gd name="connsiteX1" fmla="*/ 292608 w 963168"/>
                  <a:gd name="connsiteY1" fmla="*/ 316992 h 414528"/>
                  <a:gd name="connsiteX2" fmla="*/ 963168 w 963168"/>
                  <a:gd name="connsiteY2" fmla="*/ 414528 h 414528"/>
                  <a:gd name="connsiteX3" fmla="*/ 316992 w 963168"/>
                  <a:gd name="connsiteY3" fmla="*/ 402336 h 414528"/>
                  <a:gd name="connsiteX4" fmla="*/ 12192 w 963168"/>
                  <a:gd name="connsiteY4" fmla="*/ 85344 h 414528"/>
                  <a:gd name="connsiteX5" fmla="*/ 12192 w 963168"/>
                  <a:gd name="connsiteY5" fmla="*/ 85344 h 414528"/>
                  <a:gd name="connsiteX0" fmla="*/ 0 w 963168"/>
                  <a:gd name="connsiteY0" fmla="*/ 0 h 414528"/>
                  <a:gd name="connsiteX1" fmla="*/ 292608 w 963168"/>
                  <a:gd name="connsiteY1" fmla="*/ 316992 h 414528"/>
                  <a:gd name="connsiteX2" fmla="*/ 963168 w 963168"/>
                  <a:gd name="connsiteY2" fmla="*/ 414528 h 414528"/>
                  <a:gd name="connsiteX3" fmla="*/ 316992 w 963168"/>
                  <a:gd name="connsiteY3" fmla="*/ 402336 h 414528"/>
                  <a:gd name="connsiteX4" fmla="*/ 12192 w 963168"/>
                  <a:gd name="connsiteY4" fmla="*/ 85344 h 414528"/>
                  <a:gd name="connsiteX5" fmla="*/ 12192 w 963168"/>
                  <a:gd name="connsiteY5" fmla="*/ 85344 h 414528"/>
                  <a:gd name="connsiteX0" fmla="*/ 0 w 963168"/>
                  <a:gd name="connsiteY0" fmla="*/ 0 h 431585"/>
                  <a:gd name="connsiteX1" fmla="*/ 292608 w 963168"/>
                  <a:gd name="connsiteY1" fmla="*/ 316992 h 431585"/>
                  <a:gd name="connsiteX2" fmla="*/ 963168 w 963168"/>
                  <a:gd name="connsiteY2" fmla="*/ 414528 h 431585"/>
                  <a:gd name="connsiteX3" fmla="*/ 316992 w 963168"/>
                  <a:gd name="connsiteY3" fmla="*/ 402336 h 431585"/>
                  <a:gd name="connsiteX4" fmla="*/ 12192 w 963168"/>
                  <a:gd name="connsiteY4" fmla="*/ 85344 h 431585"/>
                  <a:gd name="connsiteX5" fmla="*/ 12192 w 963168"/>
                  <a:gd name="connsiteY5" fmla="*/ 85344 h 431585"/>
                  <a:gd name="connsiteX0" fmla="*/ 0 w 963168"/>
                  <a:gd name="connsiteY0" fmla="*/ 0 h 431585"/>
                  <a:gd name="connsiteX1" fmla="*/ 292608 w 963168"/>
                  <a:gd name="connsiteY1" fmla="*/ 316992 h 431585"/>
                  <a:gd name="connsiteX2" fmla="*/ 963168 w 963168"/>
                  <a:gd name="connsiteY2" fmla="*/ 414528 h 431585"/>
                  <a:gd name="connsiteX3" fmla="*/ 316992 w 963168"/>
                  <a:gd name="connsiteY3" fmla="*/ 402336 h 431585"/>
                  <a:gd name="connsiteX4" fmla="*/ 12192 w 963168"/>
                  <a:gd name="connsiteY4" fmla="*/ 85344 h 431585"/>
                  <a:gd name="connsiteX5" fmla="*/ 12192 w 963168"/>
                  <a:gd name="connsiteY5" fmla="*/ 85344 h 431585"/>
                  <a:gd name="connsiteX0" fmla="*/ 0 w 963168"/>
                  <a:gd name="connsiteY0" fmla="*/ 0 h 428066"/>
                  <a:gd name="connsiteX1" fmla="*/ 292608 w 963168"/>
                  <a:gd name="connsiteY1" fmla="*/ 316992 h 428066"/>
                  <a:gd name="connsiteX2" fmla="*/ 963168 w 963168"/>
                  <a:gd name="connsiteY2" fmla="*/ 414528 h 428066"/>
                  <a:gd name="connsiteX3" fmla="*/ 282844 w 963168"/>
                  <a:gd name="connsiteY3" fmla="*/ 380993 h 428066"/>
                  <a:gd name="connsiteX4" fmla="*/ 12192 w 963168"/>
                  <a:gd name="connsiteY4" fmla="*/ 85344 h 428066"/>
                  <a:gd name="connsiteX5" fmla="*/ 12192 w 963168"/>
                  <a:gd name="connsiteY5" fmla="*/ 85344 h 428066"/>
                  <a:gd name="connsiteX0" fmla="*/ 0 w 963168"/>
                  <a:gd name="connsiteY0" fmla="*/ 0 h 436294"/>
                  <a:gd name="connsiteX1" fmla="*/ 292608 w 963168"/>
                  <a:gd name="connsiteY1" fmla="*/ 316992 h 436294"/>
                  <a:gd name="connsiteX2" fmla="*/ 963168 w 963168"/>
                  <a:gd name="connsiteY2" fmla="*/ 414528 h 436294"/>
                  <a:gd name="connsiteX3" fmla="*/ 282844 w 963168"/>
                  <a:gd name="connsiteY3" fmla="*/ 380993 h 436294"/>
                  <a:gd name="connsiteX4" fmla="*/ 12192 w 963168"/>
                  <a:gd name="connsiteY4" fmla="*/ 85344 h 436294"/>
                  <a:gd name="connsiteX5" fmla="*/ 12192 w 963168"/>
                  <a:gd name="connsiteY5" fmla="*/ 85344 h 436294"/>
                  <a:gd name="connsiteX0" fmla="*/ 47568 w 1010736"/>
                  <a:gd name="connsiteY0" fmla="*/ 0 h 436294"/>
                  <a:gd name="connsiteX1" fmla="*/ 340176 w 1010736"/>
                  <a:gd name="connsiteY1" fmla="*/ 316992 h 436294"/>
                  <a:gd name="connsiteX2" fmla="*/ 1010736 w 1010736"/>
                  <a:gd name="connsiteY2" fmla="*/ 414528 h 436294"/>
                  <a:gd name="connsiteX3" fmla="*/ 330412 w 1010736"/>
                  <a:gd name="connsiteY3" fmla="*/ 380993 h 436294"/>
                  <a:gd name="connsiteX4" fmla="*/ 59760 w 1010736"/>
                  <a:gd name="connsiteY4" fmla="*/ 85344 h 436294"/>
                  <a:gd name="connsiteX5" fmla="*/ 0 w 1010736"/>
                  <a:gd name="connsiteY5" fmla="*/ 46927 h 436294"/>
                  <a:gd name="connsiteX0" fmla="*/ 47568 w 1010736"/>
                  <a:gd name="connsiteY0" fmla="*/ 0 h 436294"/>
                  <a:gd name="connsiteX1" fmla="*/ 340176 w 1010736"/>
                  <a:gd name="connsiteY1" fmla="*/ 316992 h 436294"/>
                  <a:gd name="connsiteX2" fmla="*/ 1010736 w 1010736"/>
                  <a:gd name="connsiteY2" fmla="*/ 414528 h 436294"/>
                  <a:gd name="connsiteX3" fmla="*/ 330412 w 1010736"/>
                  <a:gd name="connsiteY3" fmla="*/ 380993 h 436294"/>
                  <a:gd name="connsiteX4" fmla="*/ 59760 w 1010736"/>
                  <a:gd name="connsiteY4" fmla="*/ 85344 h 436294"/>
                  <a:gd name="connsiteX5" fmla="*/ 0 w 1010736"/>
                  <a:gd name="connsiteY5" fmla="*/ 46927 h 436294"/>
                  <a:gd name="connsiteX0" fmla="*/ 0 w 963168"/>
                  <a:gd name="connsiteY0" fmla="*/ 0 h 436294"/>
                  <a:gd name="connsiteX1" fmla="*/ 292608 w 963168"/>
                  <a:gd name="connsiteY1" fmla="*/ 316992 h 436294"/>
                  <a:gd name="connsiteX2" fmla="*/ 963168 w 963168"/>
                  <a:gd name="connsiteY2" fmla="*/ 414528 h 436294"/>
                  <a:gd name="connsiteX3" fmla="*/ 282844 w 963168"/>
                  <a:gd name="connsiteY3" fmla="*/ 380993 h 436294"/>
                  <a:gd name="connsiteX4" fmla="*/ 12192 w 963168"/>
                  <a:gd name="connsiteY4" fmla="*/ 85344 h 436294"/>
                  <a:gd name="connsiteX0" fmla="*/ 43299 w 1006467"/>
                  <a:gd name="connsiteY0" fmla="*/ 0 h 436294"/>
                  <a:gd name="connsiteX1" fmla="*/ 335907 w 1006467"/>
                  <a:gd name="connsiteY1" fmla="*/ 316992 h 436294"/>
                  <a:gd name="connsiteX2" fmla="*/ 1006467 w 1006467"/>
                  <a:gd name="connsiteY2" fmla="*/ 414528 h 436294"/>
                  <a:gd name="connsiteX3" fmla="*/ 326143 w 1006467"/>
                  <a:gd name="connsiteY3" fmla="*/ 380993 h 436294"/>
                  <a:gd name="connsiteX4" fmla="*/ 0 w 1006467"/>
                  <a:gd name="connsiteY4" fmla="*/ 55465 h 436294"/>
                  <a:gd name="connsiteX0" fmla="*/ 43299 w 1006467"/>
                  <a:gd name="connsiteY0" fmla="*/ 0 h 436294"/>
                  <a:gd name="connsiteX1" fmla="*/ 335907 w 1006467"/>
                  <a:gd name="connsiteY1" fmla="*/ 316992 h 436294"/>
                  <a:gd name="connsiteX2" fmla="*/ 1006467 w 1006467"/>
                  <a:gd name="connsiteY2" fmla="*/ 414528 h 436294"/>
                  <a:gd name="connsiteX3" fmla="*/ 326143 w 1006467"/>
                  <a:gd name="connsiteY3" fmla="*/ 380993 h 436294"/>
                  <a:gd name="connsiteX4" fmla="*/ 0 w 1006467"/>
                  <a:gd name="connsiteY4" fmla="*/ 55465 h 436294"/>
                  <a:gd name="connsiteX0" fmla="*/ 43299 w 1006467"/>
                  <a:gd name="connsiteY0" fmla="*/ 0 h 436294"/>
                  <a:gd name="connsiteX1" fmla="*/ 335907 w 1006467"/>
                  <a:gd name="connsiteY1" fmla="*/ 316992 h 436294"/>
                  <a:gd name="connsiteX2" fmla="*/ 1006467 w 1006467"/>
                  <a:gd name="connsiteY2" fmla="*/ 414528 h 436294"/>
                  <a:gd name="connsiteX3" fmla="*/ 326143 w 1006467"/>
                  <a:gd name="connsiteY3" fmla="*/ 380993 h 436294"/>
                  <a:gd name="connsiteX4" fmla="*/ 0 w 1006467"/>
                  <a:gd name="connsiteY4" fmla="*/ 55465 h 436294"/>
                  <a:gd name="connsiteX0" fmla="*/ 43299 w 1014422"/>
                  <a:gd name="connsiteY0" fmla="*/ 0 h 650006"/>
                  <a:gd name="connsiteX1" fmla="*/ 335907 w 1014422"/>
                  <a:gd name="connsiteY1" fmla="*/ 316992 h 650006"/>
                  <a:gd name="connsiteX2" fmla="*/ 1014422 w 1014422"/>
                  <a:gd name="connsiteY2" fmla="*/ 645186 h 650006"/>
                  <a:gd name="connsiteX3" fmla="*/ 326143 w 1014422"/>
                  <a:gd name="connsiteY3" fmla="*/ 380993 h 650006"/>
                  <a:gd name="connsiteX4" fmla="*/ 0 w 1014422"/>
                  <a:gd name="connsiteY4" fmla="*/ 55465 h 650006"/>
                  <a:gd name="connsiteX0" fmla="*/ 335907 w 1014422"/>
                  <a:gd name="connsiteY0" fmla="*/ 261528 h 594542"/>
                  <a:gd name="connsiteX1" fmla="*/ 1014422 w 1014422"/>
                  <a:gd name="connsiteY1" fmla="*/ 589722 h 594542"/>
                  <a:gd name="connsiteX2" fmla="*/ 326143 w 1014422"/>
                  <a:gd name="connsiteY2" fmla="*/ 325529 h 594542"/>
                  <a:gd name="connsiteX3" fmla="*/ 0 w 1014422"/>
                  <a:gd name="connsiteY3" fmla="*/ 1 h 594542"/>
                  <a:gd name="connsiteX0" fmla="*/ 9763 w 688278"/>
                  <a:gd name="connsiteY0" fmla="*/ 0 h 333014"/>
                  <a:gd name="connsiteX1" fmla="*/ 688278 w 688278"/>
                  <a:gd name="connsiteY1" fmla="*/ 328194 h 333014"/>
                  <a:gd name="connsiteX2" fmla="*/ -1 w 688278"/>
                  <a:gd name="connsiteY2" fmla="*/ 64001 h 333014"/>
                  <a:gd name="connsiteX0" fmla="*/ 296097 w 688280"/>
                  <a:gd name="connsiteY0" fmla="*/ 0 h 619347"/>
                  <a:gd name="connsiteX1" fmla="*/ 688280 w 688280"/>
                  <a:gd name="connsiteY1" fmla="*/ 614527 h 619347"/>
                  <a:gd name="connsiteX2" fmla="*/ 1 w 688280"/>
                  <a:gd name="connsiteY2" fmla="*/ 350334 h 619347"/>
                  <a:gd name="connsiteX0" fmla="*/ 41578 w 433761"/>
                  <a:gd name="connsiteY0" fmla="*/ 0 h 617159"/>
                  <a:gd name="connsiteX1" fmla="*/ 433761 w 433761"/>
                  <a:gd name="connsiteY1" fmla="*/ 614527 h 617159"/>
                  <a:gd name="connsiteX2" fmla="*/ 0 w 433761"/>
                  <a:gd name="connsiteY2" fmla="*/ 111724 h 617159"/>
                  <a:gd name="connsiteX0" fmla="*/ 41578 w 433761"/>
                  <a:gd name="connsiteY0" fmla="*/ 0 h 617159"/>
                  <a:gd name="connsiteX1" fmla="*/ 433761 w 433761"/>
                  <a:gd name="connsiteY1" fmla="*/ 614527 h 617159"/>
                  <a:gd name="connsiteX2" fmla="*/ 0 w 433761"/>
                  <a:gd name="connsiteY2" fmla="*/ 111724 h 617159"/>
                  <a:gd name="connsiteX0" fmla="*/ 26838 w 419021"/>
                  <a:gd name="connsiteY0" fmla="*/ 0 h 616854"/>
                  <a:gd name="connsiteX1" fmla="*/ 419021 w 419021"/>
                  <a:gd name="connsiteY1" fmla="*/ 614527 h 616854"/>
                  <a:gd name="connsiteX2" fmla="*/ 0 w 419021"/>
                  <a:gd name="connsiteY2" fmla="*/ 42938 h 616854"/>
                  <a:gd name="connsiteX0" fmla="*/ 26838 w 419021"/>
                  <a:gd name="connsiteY0" fmla="*/ 0 h 614526"/>
                  <a:gd name="connsiteX1" fmla="*/ 419021 w 419021"/>
                  <a:gd name="connsiteY1" fmla="*/ 614527 h 614526"/>
                  <a:gd name="connsiteX2" fmla="*/ 0 w 419021"/>
                  <a:gd name="connsiteY2" fmla="*/ 42938 h 614526"/>
                  <a:gd name="connsiteX0" fmla="*/ 26838 w 419021"/>
                  <a:gd name="connsiteY0" fmla="*/ 0 h 614528"/>
                  <a:gd name="connsiteX1" fmla="*/ 419021 w 419021"/>
                  <a:gd name="connsiteY1" fmla="*/ 614527 h 614528"/>
                  <a:gd name="connsiteX2" fmla="*/ 0 w 419021"/>
                  <a:gd name="connsiteY2" fmla="*/ 42938 h 614528"/>
                  <a:gd name="connsiteX0" fmla="*/ 26838 w 422097"/>
                  <a:gd name="connsiteY0" fmla="*/ 0 h 614679"/>
                  <a:gd name="connsiteX1" fmla="*/ 419021 w 422097"/>
                  <a:gd name="connsiteY1" fmla="*/ 614527 h 614679"/>
                  <a:gd name="connsiteX2" fmla="*/ 0 w 422097"/>
                  <a:gd name="connsiteY2" fmla="*/ 42938 h 614679"/>
                  <a:gd name="connsiteX0" fmla="*/ 26838 w 446367"/>
                  <a:gd name="connsiteY0" fmla="*/ 0 h 624504"/>
                  <a:gd name="connsiteX1" fmla="*/ 443587 w 446367"/>
                  <a:gd name="connsiteY1" fmla="*/ 624354 h 624504"/>
                  <a:gd name="connsiteX2" fmla="*/ 0 w 446367"/>
                  <a:gd name="connsiteY2" fmla="*/ 42938 h 624504"/>
                  <a:gd name="connsiteX0" fmla="*/ 26838 w 446367"/>
                  <a:gd name="connsiteY0" fmla="*/ 0 h 625862"/>
                  <a:gd name="connsiteX1" fmla="*/ 443587 w 446367"/>
                  <a:gd name="connsiteY1" fmla="*/ 624354 h 625862"/>
                  <a:gd name="connsiteX2" fmla="*/ 0 w 446367"/>
                  <a:gd name="connsiteY2" fmla="*/ 42938 h 625862"/>
                  <a:gd name="connsiteX0" fmla="*/ 26838 w 445715"/>
                  <a:gd name="connsiteY0" fmla="*/ 0 h 625860"/>
                  <a:gd name="connsiteX1" fmla="*/ 443587 w 445715"/>
                  <a:gd name="connsiteY1" fmla="*/ 624354 h 625860"/>
                  <a:gd name="connsiteX2" fmla="*/ 0 w 445715"/>
                  <a:gd name="connsiteY2" fmla="*/ 42938 h 625860"/>
                  <a:gd name="connsiteX0" fmla="*/ 59169 w 445950"/>
                  <a:gd name="connsiteY0" fmla="*/ 0 h 625862"/>
                  <a:gd name="connsiteX1" fmla="*/ 443587 w 445950"/>
                  <a:gd name="connsiteY1" fmla="*/ 624354 h 625862"/>
                  <a:gd name="connsiteX2" fmla="*/ 0 w 445950"/>
                  <a:gd name="connsiteY2" fmla="*/ 42938 h 625862"/>
                  <a:gd name="connsiteX0" fmla="*/ 59169 w 391066"/>
                  <a:gd name="connsiteY0" fmla="*/ 0 h 602836"/>
                  <a:gd name="connsiteX1" fmla="*/ 388160 w 391066"/>
                  <a:gd name="connsiteY1" fmla="*/ 601261 h 602836"/>
                  <a:gd name="connsiteX2" fmla="*/ 0 w 391066"/>
                  <a:gd name="connsiteY2" fmla="*/ 42938 h 602836"/>
                  <a:gd name="connsiteX0" fmla="*/ 59169 w 400652"/>
                  <a:gd name="connsiteY0" fmla="*/ 0 h 602836"/>
                  <a:gd name="connsiteX1" fmla="*/ 388160 w 400652"/>
                  <a:gd name="connsiteY1" fmla="*/ 601261 h 602836"/>
                  <a:gd name="connsiteX2" fmla="*/ 0 w 400652"/>
                  <a:gd name="connsiteY2" fmla="*/ 42938 h 602836"/>
                  <a:gd name="connsiteX0" fmla="*/ 59169 w 396988"/>
                  <a:gd name="connsiteY0" fmla="*/ 0 h 602836"/>
                  <a:gd name="connsiteX1" fmla="*/ 388160 w 396988"/>
                  <a:gd name="connsiteY1" fmla="*/ 601261 h 602836"/>
                  <a:gd name="connsiteX2" fmla="*/ 0 w 396988"/>
                  <a:gd name="connsiteY2" fmla="*/ 42938 h 602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6988" h="602836">
                    <a:moveTo>
                      <a:pt x="59169" y="0"/>
                    </a:moveTo>
                    <a:cubicBezTo>
                      <a:pt x="204168" y="134129"/>
                      <a:pt x="446239" y="584605"/>
                      <a:pt x="388160" y="601261"/>
                    </a:cubicBezTo>
                    <a:cubicBezTo>
                      <a:pt x="383311" y="633963"/>
                      <a:pt x="119463" y="148002"/>
                      <a:pt x="0" y="4293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 49"/>
              <p:cNvSpPr/>
              <p:nvPr/>
            </p:nvSpPr>
            <p:spPr>
              <a:xfrm flipH="1">
                <a:off x="6229380" y="5220392"/>
                <a:ext cx="431457" cy="687803"/>
              </a:xfrm>
              <a:custGeom>
                <a:avLst/>
                <a:gdLst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12192 w 731520"/>
                  <a:gd name="connsiteY13" fmla="*/ 121920 h 1719072"/>
                  <a:gd name="connsiteX14" fmla="*/ 0 w 731520"/>
                  <a:gd name="connsiteY14" fmla="*/ 12192 h 1719072"/>
                  <a:gd name="connsiteX15" fmla="*/ 268224 w 731520"/>
                  <a:gd name="connsiteY15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426720 w 731520"/>
                  <a:gd name="connsiteY7" fmla="*/ 1280160 h 1719072"/>
                  <a:gd name="connsiteX8" fmla="*/ 316992 w 731520"/>
                  <a:gd name="connsiteY8" fmla="*/ 1048512 h 1719072"/>
                  <a:gd name="connsiteX9" fmla="*/ 256032 w 731520"/>
                  <a:gd name="connsiteY9" fmla="*/ 841248 h 1719072"/>
                  <a:gd name="connsiteX10" fmla="*/ 231648 w 731520"/>
                  <a:gd name="connsiteY10" fmla="*/ 438912 h 1719072"/>
                  <a:gd name="connsiteX11" fmla="*/ 170688 w 731520"/>
                  <a:gd name="connsiteY11" fmla="*/ 268224 h 1719072"/>
                  <a:gd name="connsiteX12" fmla="*/ 12192 w 731520"/>
                  <a:gd name="connsiteY12" fmla="*/ 121920 h 1719072"/>
                  <a:gd name="connsiteX13" fmla="*/ 0 w 731520"/>
                  <a:gd name="connsiteY13" fmla="*/ 12192 h 1719072"/>
                  <a:gd name="connsiteX14" fmla="*/ 268224 w 731520"/>
                  <a:gd name="connsiteY14" fmla="*/ 0 h 1719072"/>
                  <a:gd name="connsiteX0" fmla="*/ 268224 w 731520"/>
                  <a:gd name="connsiteY0" fmla="*/ 0 h 1719072"/>
                  <a:gd name="connsiteX1" fmla="*/ 585216 w 731520"/>
                  <a:gd name="connsiteY1" fmla="*/ 1158240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573024 w 731520"/>
                  <a:gd name="connsiteY5" fmla="*/ 1560576 h 1719072"/>
                  <a:gd name="connsiteX6" fmla="*/ 426720 w 731520"/>
                  <a:gd name="connsiteY6" fmla="*/ 1280160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231648 w 731520"/>
                  <a:gd name="connsiteY9" fmla="*/ 438912 h 1719072"/>
                  <a:gd name="connsiteX10" fmla="*/ 170688 w 731520"/>
                  <a:gd name="connsiteY10" fmla="*/ 268224 h 1719072"/>
                  <a:gd name="connsiteX11" fmla="*/ 12192 w 731520"/>
                  <a:gd name="connsiteY11" fmla="*/ 121920 h 1719072"/>
                  <a:gd name="connsiteX12" fmla="*/ 0 w 731520"/>
                  <a:gd name="connsiteY12" fmla="*/ 12192 h 1719072"/>
                  <a:gd name="connsiteX13" fmla="*/ 268224 w 731520"/>
                  <a:gd name="connsiteY13" fmla="*/ 0 h 1719072"/>
                  <a:gd name="connsiteX0" fmla="*/ 585216 w 731520"/>
                  <a:gd name="connsiteY0" fmla="*/ 1146192 h 1707024"/>
                  <a:gd name="connsiteX1" fmla="*/ 682752 w 731520"/>
                  <a:gd name="connsiteY1" fmla="*/ 1609488 h 1707024"/>
                  <a:gd name="connsiteX2" fmla="*/ 719328 w 731520"/>
                  <a:gd name="connsiteY2" fmla="*/ 1707024 h 1707024"/>
                  <a:gd name="connsiteX3" fmla="*/ 731520 w 731520"/>
                  <a:gd name="connsiteY3" fmla="*/ 1707024 h 1707024"/>
                  <a:gd name="connsiteX4" fmla="*/ 573024 w 731520"/>
                  <a:gd name="connsiteY4" fmla="*/ 1548528 h 1707024"/>
                  <a:gd name="connsiteX5" fmla="*/ 426720 w 731520"/>
                  <a:gd name="connsiteY5" fmla="*/ 1268112 h 1707024"/>
                  <a:gd name="connsiteX6" fmla="*/ 316992 w 731520"/>
                  <a:gd name="connsiteY6" fmla="*/ 1036464 h 1707024"/>
                  <a:gd name="connsiteX7" fmla="*/ 256032 w 731520"/>
                  <a:gd name="connsiteY7" fmla="*/ 829200 h 1707024"/>
                  <a:gd name="connsiteX8" fmla="*/ 231648 w 731520"/>
                  <a:gd name="connsiteY8" fmla="*/ 426864 h 1707024"/>
                  <a:gd name="connsiteX9" fmla="*/ 170688 w 731520"/>
                  <a:gd name="connsiteY9" fmla="*/ 256176 h 1707024"/>
                  <a:gd name="connsiteX10" fmla="*/ 12192 w 731520"/>
                  <a:gd name="connsiteY10" fmla="*/ 109872 h 1707024"/>
                  <a:gd name="connsiteX11" fmla="*/ 0 w 731520"/>
                  <a:gd name="connsiteY11" fmla="*/ 144 h 1707024"/>
                  <a:gd name="connsiteX12" fmla="*/ 359664 w 731520"/>
                  <a:gd name="connsiteY12" fmla="*/ 79392 h 1707024"/>
                  <a:gd name="connsiteX0" fmla="*/ 573024 w 719328"/>
                  <a:gd name="connsiteY0" fmla="*/ 1066800 h 1627632"/>
                  <a:gd name="connsiteX1" fmla="*/ 670560 w 719328"/>
                  <a:gd name="connsiteY1" fmla="*/ 1530096 h 1627632"/>
                  <a:gd name="connsiteX2" fmla="*/ 707136 w 719328"/>
                  <a:gd name="connsiteY2" fmla="*/ 1627632 h 1627632"/>
                  <a:gd name="connsiteX3" fmla="*/ 719328 w 719328"/>
                  <a:gd name="connsiteY3" fmla="*/ 1627632 h 1627632"/>
                  <a:gd name="connsiteX4" fmla="*/ 560832 w 719328"/>
                  <a:gd name="connsiteY4" fmla="*/ 1469136 h 1627632"/>
                  <a:gd name="connsiteX5" fmla="*/ 414528 w 719328"/>
                  <a:gd name="connsiteY5" fmla="*/ 1188720 h 1627632"/>
                  <a:gd name="connsiteX6" fmla="*/ 304800 w 719328"/>
                  <a:gd name="connsiteY6" fmla="*/ 957072 h 1627632"/>
                  <a:gd name="connsiteX7" fmla="*/ 243840 w 719328"/>
                  <a:gd name="connsiteY7" fmla="*/ 749808 h 1627632"/>
                  <a:gd name="connsiteX8" fmla="*/ 219456 w 719328"/>
                  <a:gd name="connsiteY8" fmla="*/ 347472 h 1627632"/>
                  <a:gd name="connsiteX9" fmla="*/ 158496 w 719328"/>
                  <a:gd name="connsiteY9" fmla="*/ 176784 h 1627632"/>
                  <a:gd name="connsiteX10" fmla="*/ 0 w 719328"/>
                  <a:gd name="connsiteY10" fmla="*/ 30480 h 1627632"/>
                  <a:gd name="connsiteX11" fmla="*/ 347472 w 719328"/>
                  <a:gd name="connsiteY11" fmla="*/ 0 h 1627632"/>
                  <a:gd name="connsiteX0" fmla="*/ 414528 w 560832"/>
                  <a:gd name="connsiteY0" fmla="*/ 1066800 h 1627632"/>
                  <a:gd name="connsiteX1" fmla="*/ 512064 w 560832"/>
                  <a:gd name="connsiteY1" fmla="*/ 1530096 h 1627632"/>
                  <a:gd name="connsiteX2" fmla="*/ 548640 w 560832"/>
                  <a:gd name="connsiteY2" fmla="*/ 1627632 h 1627632"/>
                  <a:gd name="connsiteX3" fmla="*/ 560832 w 560832"/>
                  <a:gd name="connsiteY3" fmla="*/ 1627632 h 1627632"/>
                  <a:gd name="connsiteX4" fmla="*/ 402336 w 560832"/>
                  <a:gd name="connsiteY4" fmla="*/ 1469136 h 1627632"/>
                  <a:gd name="connsiteX5" fmla="*/ 256032 w 560832"/>
                  <a:gd name="connsiteY5" fmla="*/ 1188720 h 1627632"/>
                  <a:gd name="connsiteX6" fmla="*/ 146304 w 560832"/>
                  <a:gd name="connsiteY6" fmla="*/ 957072 h 1627632"/>
                  <a:gd name="connsiteX7" fmla="*/ 85344 w 560832"/>
                  <a:gd name="connsiteY7" fmla="*/ 749808 h 1627632"/>
                  <a:gd name="connsiteX8" fmla="*/ 60960 w 560832"/>
                  <a:gd name="connsiteY8" fmla="*/ 347472 h 1627632"/>
                  <a:gd name="connsiteX9" fmla="*/ 0 w 560832"/>
                  <a:gd name="connsiteY9" fmla="*/ 176784 h 1627632"/>
                  <a:gd name="connsiteX10" fmla="*/ 188976 w 560832"/>
                  <a:gd name="connsiteY10" fmla="*/ 0 h 1627632"/>
                  <a:gd name="connsiteX0" fmla="*/ 414528 w 560832"/>
                  <a:gd name="connsiteY0" fmla="*/ 890016 h 1450848"/>
                  <a:gd name="connsiteX1" fmla="*/ 512064 w 560832"/>
                  <a:gd name="connsiteY1" fmla="*/ 1353312 h 1450848"/>
                  <a:gd name="connsiteX2" fmla="*/ 548640 w 560832"/>
                  <a:gd name="connsiteY2" fmla="*/ 1450848 h 1450848"/>
                  <a:gd name="connsiteX3" fmla="*/ 560832 w 560832"/>
                  <a:gd name="connsiteY3" fmla="*/ 1450848 h 1450848"/>
                  <a:gd name="connsiteX4" fmla="*/ 402336 w 560832"/>
                  <a:gd name="connsiteY4" fmla="*/ 1292352 h 1450848"/>
                  <a:gd name="connsiteX5" fmla="*/ 256032 w 560832"/>
                  <a:gd name="connsiteY5" fmla="*/ 1011936 h 1450848"/>
                  <a:gd name="connsiteX6" fmla="*/ 146304 w 560832"/>
                  <a:gd name="connsiteY6" fmla="*/ 780288 h 1450848"/>
                  <a:gd name="connsiteX7" fmla="*/ 85344 w 560832"/>
                  <a:gd name="connsiteY7" fmla="*/ 573024 h 1450848"/>
                  <a:gd name="connsiteX8" fmla="*/ 60960 w 560832"/>
                  <a:gd name="connsiteY8" fmla="*/ 170688 h 1450848"/>
                  <a:gd name="connsiteX9" fmla="*/ 0 w 560832"/>
                  <a:gd name="connsiteY9" fmla="*/ 0 h 1450848"/>
                  <a:gd name="connsiteX0" fmla="*/ 353568 w 499872"/>
                  <a:gd name="connsiteY0" fmla="*/ 719328 h 1280160"/>
                  <a:gd name="connsiteX1" fmla="*/ 451104 w 499872"/>
                  <a:gd name="connsiteY1" fmla="*/ 1182624 h 1280160"/>
                  <a:gd name="connsiteX2" fmla="*/ 487680 w 499872"/>
                  <a:gd name="connsiteY2" fmla="*/ 1280160 h 1280160"/>
                  <a:gd name="connsiteX3" fmla="*/ 499872 w 499872"/>
                  <a:gd name="connsiteY3" fmla="*/ 1280160 h 1280160"/>
                  <a:gd name="connsiteX4" fmla="*/ 341376 w 499872"/>
                  <a:gd name="connsiteY4" fmla="*/ 1121664 h 1280160"/>
                  <a:gd name="connsiteX5" fmla="*/ 195072 w 499872"/>
                  <a:gd name="connsiteY5" fmla="*/ 841248 h 1280160"/>
                  <a:gd name="connsiteX6" fmla="*/ 85344 w 499872"/>
                  <a:gd name="connsiteY6" fmla="*/ 609600 h 1280160"/>
                  <a:gd name="connsiteX7" fmla="*/ 24384 w 499872"/>
                  <a:gd name="connsiteY7" fmla="*/ 402336 h 1280160"/>
                  <a:gd name="connsiteX8" fmla="*/ 0 w 499872"/>
                  <a:gd name="connsiteY8" fmla="*/ 0 h 1280160"/>
                  <a:gd name="connsiteX0" fmla="*/ 329184 w 475488"/>
                  <a:gd name="connsiteY0" fmla="*/ 316992 h 877824"/>
                  <a:gd name="connsiteX1" fmla="*/ 426720 w 475488"/>
                  <a:gd name="connsiteY1" fmla="*/ 780288 h 877824"/>
                  <a:gd name="connsiteX2" fmla="*/ 463296 w 475488"/>
                  <a:gd name="connsiteY2" fmla="*/ 877824 h 877824"/>
                  <a:gd name="connsiteX3" fmla="*/ 475488 w 475488"/>
                  <a:gd name="connsiteY3" fmla="*/ 877824 h 877824"/>
                  <a:gd name="connsiteX4" fmla="*/ 316992 w 475488"/>
                  <a:gd name="connsiteY4" fmla="*/ 719328 h 877824"/>
                  <a:gd name="connsiteX5" fmla="*/ 170688 w 475488"/>
                  <a:gd name="connsiteY5" fmla="*/ 438912 h 877824"/>
                  <a:gd name="connsiteX6" fmla="*/ 60960 w 475488"/>
                  <a:gd name="connsiteY6" fmla="*/ 207264 h 877824"/>
                  <a:gd name="connsiteX7" fmla="*/ 0 w 475488"/>
                  <a:gd name="connsiteY7" fmla="*/ 0 h 877824"/>
                  <a:gd name="connsiteX0" fmla="*/ 329184 w 463296"/>
                  <a:gd name="connsiteY0" fmla="*/ 316992 h 877824"/>
                  <a:gd name="connsiteX1" fmla="*/ 426720 w 463296"/>
                  <a:gd name="connsiteY1" fmla="*/ 780288 h 877824"/>
                  <a:gd name="connsiteX2" fmla="*/ 463296 w 463296"/>
                  <a:gd name="connsiteY2" fmla="*/ 877824 h 877824"/>
                  <a:gd name="connsiteX3" fmla="*/ 316992 w 463296"/>
                  <a:gd name="connsiteY3" fmla="*/ 719328 h 877824"/>
                  <a:gd name="connsiteX4" fmla="*/ 170688 w 463296"/>
                  <a:gd name="connsiteY4" fmla="*/ 438912 h 877824"/>
                  <a:gd name="connsiteX5" fmla="*/ 60960 w 463296"/>
                  <a:gd name="connsiteY5" fmla="*/ 207264 h 877824"/>
                  <a:gd name="connsiteX6" fmla="*/ 0 w 463296"/>
                  <a:gd name="connsiteY6" fmla="*/ 0 h 877824"/>
                  <a:gd name="connsiteX0" fmla="*/ 329184 w 463296"/>
                  <a:gd name="connsiteY0" fmla="*/ 316992 h 877824"/>
                  <a:gd name="connsiteX1" fmla="*/ 463296 w 463296"/>
                  <a:gd name="connsiteY1" fmla="*/ 877824 h 877824"/>
                  <a:gd name="connsiteX2" fmla="*/ 316992 w 463296"/>
                  <a:gd name="connsiteY2" fmla="*/ 719328 h 877824"/>
                  <a:gd name="connsiteX3" fmla="*/ 170688 w 463296"/>
                  <a:gd name="connsiteY3" fmla="*/ 438912 h 877824"/>
                  <a:gd name="connsiteX4" fmla="*/ 60960 w 463296"/>
                  <a:gd name="connsiteY4" fmla="*/ 207264 h 877824"/>
                  <a:gd name="connsiteX5" fmla="*/ 0 w 463296"/>
                  <a:gd name="connsiteY5" fmla="*/ 0 h 877824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170688 w 487680"/>
                  <a:gd name="connsiteY3" fmla="*/ 438912 h 841248"/>
                  <a:gd name="connsiteX4" fmla="*/ 60960 w 487680"/>
                  <a:gd name="connsiteY4" fmla="*/ 207264 h 841248"/>
                  <a:gd name="connsiteX5" fmla="*/ 0 w 487680"/>
                  <a:gd name="connsiteY5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170688 w 487680"/>
                  <a:gd name="connsiteY3" fmla="*/ 438912 h 841248"/>
                  <a:gd name="connsiteX4" fmla="*/ 60960 w 487680"/>
                  <a:gd name="connsiteY4" fmla="*/ 207264 h 841248"/>
                  <a:gd name="connsiteX5" fmla="*/ 0 w 487680"/>
                  <a:gd name="connsiteY5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170688 w 487680"/>
                  <a:gd name="connsiteY3" fmla="*/ 438912 h 841248"/>
                  <a:gd name="connsiteX4" fmla="*/ 0 w 487680"/>
                  <a:gd name="connsiteY4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0 w 487680"/>
                  <a:gd name="connsiteY3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16378 w 474874"/>
                  <a:gd name="connsiteY3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179833 w 474874"/>
                  <a:gd name="connsiteY3" fmla="*/ 170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86453 w 474874"/>
                  <a:gd name="connsiteY3" fmla="*/ 741659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86453 w 474874"/>
                  <a:gd name="connsiteY3" fmla="*/ 741659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24468 w 484589"/>
                  <a:gd name="connsiteY0" fmla="*/ 311203 h 853183"/>
                  <a:gd name="connsiteX1" fmla="*/ 474874 w 484589"/>
                  <a:gd name="connsiteY1" fmla="*/ 849786 h 853183"/>
                  <a:gd name="connsiteX2" fmla="*/ 0 w 484589"/>
                  <a:gd name="connsiteY2" fmla="*/ 0 h 853183"/>
                  <a:gd name="connsiteX3" fmla="*/ 379566 w 484589"/>
                  <a:gd name="connsiteY3" fmla="*/ 659013 h 853183"/>
                  <a:gd name="connsiteX4" fmla="*/ 324468 w 484589"/>
                  <a:gd name="connsiteY4" fmla="*/ 311203 h 853183"/>
                  <a:gd name="connsiteX0" fmla="*/ 324468 w 484315"/>
                  <a:gd name="connsiteY0" fmla="*/ 311203 h 853938"/>
                  <a:gd name="connsiteX1" fmla="*/ 474874 w 484315"/>
                  <a:gd name="connsiteY1" fmla="*/ 849786 h 853938"/>
                  <a:gd name="connsiteX2" fmla="*/ 0 w 484315"/>
                  <a:gd name="connsiteY2" fmla="*/ 0 h 853938"/>
                  <a:gd name="connsiteX3" fmla="*/ 379566 w 484315"/>
                  <a:gd name="connsiteY3" fmla="*/ 659013 h 853938"/>
                  <a:gd name="connsiteX4" fmla="*/ 324468 w 484315"/>
                  <a:gd name="connsiteY4" fmla="*/ 311203 h 853938"/>
                  <a:gd name="connsiteX0" fmla="*/ 324468 w 484315"/>
                  <a:gd name="connsiteY0" fmla="*/ 311203 h 853938"/>
                  <a:gd name="connsiteX1" fmla="*/ 474874 w 484315"/>
                  <a:gd name="connsiteY1" fmla="*/ 849786 h 853938"/>
                  <a:gd name="connsiteX2" fmla="*/ 0 w 484315"/>
                  <a:gd name="connsiteY2" fmla="*/ 0 h 853938"/>
                  <a:gd name="connsiteX3" fmla="*/ 379566 w 484315"/>
                  <a:gd name="connsiteY3" fmla="*/ 659013 h 853938"/>
                  <a:gd name="connsiteX4" fmla="*/ 324468 w 484315"/>
                  <a:gd name="connsiteY4" fmla="*/ 311203 h 853938"/>
                  <a:gd name="connsiteX0" fmla="*/ 317580 w 484044"/>
                  <a:gd name="connsiteY0" fmla="*/ 293984 h 853797"/>
                  <a:gd name="connsiteX1" fmla="*/ 474874 w 484044"/>
                  <a:gd name="connsiteY1" fmla="*/ 849786 h 853797"/>
                  <a:gd name="connsiteX2" fmla="*/ 0 w 484044"/>
                  <a:gd name="connsiteY2" fmla="*/ 0 h 853797"/>
                  <a:gd name="connsiteX3" fmla="*/ 379566 w 484044"/>
                  <a:gd name="connsiteY3" fmla="*/ 659013 h 853797"/>
                  <a:gd name="connsiteX4" fmla="*/ 317580 w 484044"/>
                  <a:gd name="connsiteY4" fmla="*/ 293984 h 853797"/>
                  <a:gd name="connsiteX0" fmla="*/ 317580 w 484044"/>
                  <a:gd name="connsiteY0" fmla="*/ 293984 h 853797"/>
                  <a:gd name="connsiteX1" fmla="*/ 474874 w 484044"/>
                  <a:gd name="connsiteY1" fmla="*/ 849786 h 853797"/>
                  <a:gd name="connsiteX2" fmla="*/ 0 w 484044"/>
                  <a:gd name="connsiteY2" fmla="*/ 0 h 853797"/>
                  <a:gd name="connsiteX3" fmla="*/ 379566 w 484044"/>
                  <a:gd name="connsiteY3" fmla="*/ 659013 h 853797"/>
                  <a:gd name="connsiteX4" fmla="*/ 317580 w 484044"/>
                  <a:gd name="connsiteY4" fmla="*/ 293984 h 853797"/>
                  <a:gd name="connsiteX0" fmla="*/ 317580 w 484044"/>
                  <a:gd name="connsiteY0" fmla="*/ 293984 h 853797"/>
                  <a:gd name="connsiteX1" fmla="*/ 474874 w 484044"/>
                  <a:gd name="connsiteY1" fmla="*/ 849786 h 853797"/>
                  <a:gd name="connsiteX2" fmla="*/ 0 w 484044"/>
                  <a:gd name="connsiteY2" fmla="*/ 0 h 853797"/>
                  <a:gd name="connsiteX3" fmla="*/ 379566 w 484044"/>
                  <a:gd name="connsiteY3" fmla="*/ 659013 h 853797"/>
                  <a:gd name="connsiteX4" fmla="*/ 317580 w 484044"/>
                  <a:gd name="connsiteY4" fmla="*/ 293984 h 853797"/>
                  <a:gd name="connsiteX0" fmla="*/ 317580 w 484762"/>
                  <a:gd name="connsiteY0" fmla="*/ 293984 h 853855"/>
                  <a:gd name="connsiteX1" fmla="*/ 474874 w 484762"/>
                  <a:gd name="connsiteY1" fmla="*/ 849786 h 853855"/>
                  <a:gd name="connsiteX2" fmla="*/ 0 w 484762"/>
                  <a:gd name="connsiteY2" fmla="*/ 0 h 853855"/>
                  <a:gd name="connsiteX3" fmla="*/ 379566 w 484762"/>
                  <a:gd name="connsiteY3" fmla="*/ 659013 h 853855"/>
                  <a:gd name="connsiteX4" fmla="*/ 317580 w 484762"/>
                  <a:gd name="connsiteY4" fmla="*/ 293984 h 853855"/>
                  <a:gd name="connsiteX0" fmla="*/ 317580 w 484762"/>
                  <a:gd name="connsiteY0" fmla="*/ 293984 h 853855"/>
                  <a:gd name="connsiteX1" fmla="*/ 474874 w 484762"/>
                  <a:gd name="connsiteY1" fmla="*/ 849786 h 853855"/>
                  <a:gd name="connsiteX2" fmla="*/ 0 w 484762"/>
                  <a:gd name="connsiteY2" fmla="*/ 0 h 853855"/>
                  <a:gd name="connsiteX3" fmla="*/ 379566 w 484762"/>
                  <a:gd name="connsiteY3" fmla="*/ 659013 h 853855"/>
                  <a:gd name="connsiteX4" fmla="*/ 317580 w 484762"/>
                  <a:gd name="connsiteY4" fmla="*/ 293984 h 853855"/>
                  <a:gd name="connsiteX0" fmla="*/ 317580 w 484762"/>
                  <a:gd name="connsiteY0" fmla="*/ 293984 h 853855"/>
                  <a:gd name="connsiteX1" fmla="*/ 474874 w 484762"/>
                  <a:gd name="connsiteY1" fmla="*/ 849786 h 853855"/>
                  <a:gd name="connsiteX2" fmla="*/ 0 w 484762"/>
                  <a:gd name="connsiteY2" fmla="*/ 0 h 853855"/>
                  <a:gd name="connsiteX3" fmla="*/ 357625 w 484762"/>
                  <a:gd name="connsiteY3" fmla="*/ 618788 h 853855"/>
                  <a:gd name="connsiteX4" fmla="*/ 317580 w 484762"/>
                  <a:gd name="connsiteY4" fmla="*/ 293984 h 853855"/>
                  <a:gd name="connsiteX0" fmla="*/ 293719 w 483808"/>
                  <a:gd name="connsiteY0" fmla="*/ 198538 h 853201"/>
                  <a:gd name="connsiteX1" fmla="*/ 474874 w 483808"/>
                  <a:gd name="connsiteY1" fmla="*/ 849786 h 853201"/>
                  <a:gd name="connsiteX2" fmla="*/ 0 w 483808"/>
                  <a:gd name="connsiteY2" fmla="*/ 0 h 853201"/>
                  <a:gd name="connsiteX3" fmla="*/ 357625 w 483808"/>
                  <a:gd name="connsiteY3" fmla="*/ 618788 h 853201"/>
                  <a:gd name="connsiteX4" fmla="*/ 293719 w 483808"/>
                  <a:gd name="connsiteY4" fmla="*/ 198538 h 853201"/>
                  <a:gd name="connsiteX0" fmla="*/ 349397 w 539486"/>
                  <a:gd name="connsiteY0" fmla="*/ 166723 h 821386"/>
                  <a:gd name="connsiteX1" fmla="*/ 530552 w 539486"/>
                  <a:gd name="connsiteY1" fmla="*/ 817971 h 821386"/>
                  <a:gd name="connsiteX2" fmla="*/ 0 w 539486"/>
                  <a:gd name="connsiteY2" fmla="*/ 0 h 821386"/>
                  <a:gd name="connsiteX3" fmla="*/ 413303 w 539486"/>
                  <a:gd name="connsiteY3" fmla="*/ 586973 h 821386"/>
                  <a:gd name="connsiteX4" fmla="*/ 349397 w 539486"/>
                  <a:gd name="connsiteY4" fmla="*/ 166723 h 821386"/>
                  <a:gd name="connsiteX0" fmla="*/ 333490 w 538947"/>
                  <a:gd name="connsiteY0" fmla="*/ 158768 h 821339"/>
                  <a:gd name="connsiteX1" fmla="*/ 530552 w 538947"/>
                  <a:gd name="connsiteY1" fmla="*/ 817971 h 821339"/>
                  <a:gd name="connsiteX2" fmla="*/ 0 w 538947"/>
                  <a:gd name="connsiteY2" fmla="*/ 0 h 821339"/>
                  <a:gd name="connsiteX3" fmla="*/ 413303 w 538947"/>
                  <a:gd name="connsiteY3" fmla="*/ 586973 h 821339"/>
                  <a:gd name="connsiteX4" fmla="*/ 333490 w 538947"/>
                  <a:gd name="connsiteY4" fmla="*/ 158768 h 821339"/>
                  <a:gd name="connsiteX0" fmla="*/ 324253 w 529708"/>
                  <a:gd name="connsiteY0" fmla="*/ 181862 h 844435"/>
                  <a:gd name="connsiteX1" fmla="*/ 521315 w 529708"/>
                  <a:gd name="connsiteY1" fmla="*/ 841065 h 844435"/>
                  <a:gd name="connsiteX2" fmla="*/ 0 w 529708"/>
                  <a:gd name="connsiteY2" fmla="*/ 0 h 844435"/>
                  <a:gd name="connsiteX3" fmla="*/ 404066 w 529708"/>
                  <a:gd name="connsiteY3" fmla="*/ 610067 h 844435"/>
                  <a:gd name="connsiteX4" fmla="*/ 324253 w 529708"/>
                  <a:gd name="connsiteY4" fmla="*/ 181862 h 844435"/>
                  <a:gd name="connsiteX0" fmla="*/ 324253 w 529710"/>
                  <a:gd name="connsiteY0" fmla="*/ 181862 h 844433"/>
                  <a:gd name="connsiteX1" fmla="*/ 521315 w 529710"/>
                  <a:gd name="connsiteY1" fmla="*/ 841065 h 844433"/>
                  <a:gd name="connsiteX2" fmla="*/ 0 w 529710"/>
                  <a:gd name="connsiteY2" fmla="*/ 0 h 844433"/>
                  <a:gd name="connsiteX3" fmla="*/ 404066 w 529710"/>
                  <a:gd name="connsiteY3" fmla="*/ 610067 h 844433"/>
                  <a:gd name="connsiteX4" fmla="*/ 324253 w 529710"/>
                  <a:gd name="connsiteY4" fmla="*/ 181862 h 844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9710" h="844433">
                    <a:moveTo>
                      <a:pt x="324253" y="181862"/>
                    </a:moveTo>
                    <a:cubicBezTo>
                      <a:pt x="351536" y="331166"/>
                      <a:pt x="575393" y="892932"/>
                      <a:pt x="521315" y="841065"/>
                    </a:cubicBezTo>
                    <a:cubicBezTo>
                      <a:pt x="375829" y="735660"/>
                      <a:pt x="107133" y="531335"/>
                      <a:pt x="0" y="0"/>
                    </a:cubicBezTo>
                    <a:cubicBezTo>
                      <a:pt x="128818" y="247220"/>
                      <a:pt x="151278" y="376620"/>
                      <a:pt x="404066" y="610067"/>
                    </a:cubicBezTo>
                    <a:cubicBezTo>
                      <a:pt x="394437" y="465022"/>
                      <a:pt x="285508" y="260910"/>
                      <a:pt x="324253" y="18186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 21"/>
              <p:cNvSpPr/>
              <p:nvPr/>
            </p:nvSpPr>
            <p:spPr>
              <a:xfrm flipH="1">
                <a:off x="6075696" y="5220240"/>
                <a:ext cx="665349" cy="655418"/>
              </a:xfrm>
              <a:custGeom>
                <a:avLst/>
                <a:gdLst>
                  <a:gd name="connsiteX0" fmla="*/ 231648 w 816864"/>
                  <a:gd name="connsiteY0" fmla="*/ 804672 h 804672"/>
                  <a:gd name="connsiteX1" fmla="*/ 60960 w 816864"/>
                  <a:gd name="connsiteY1" fmla="*/ 316992 h 804672"/>
                  <a:gd name="connsiteX2" fmla="*/ 0 w 816864"/>
                  <a:gd name="connsiteY2" fmla="*/ 182880 h 804672"/>
                  <a:gd name="connsiteX3" fmla="*/ 512064 w 816864"/>
                  <a:gd name="connsiteY3" fmla="*/ 0 h 804672"/>
                  <a:gd name="connsiteX4" fmla="*/ 816864 w 816864"/>
                  <a:gd name="connsiteY4" fmla="*/ 804672 h 80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6864" h="804672">
                    <a:moveTo>
                      <a:pt x="231648" y="804672"/>
                    </a:moveTo>
                    <a:lnTo>
                      <a:pt x="60960" y="316992"/>
                    </a:lnTo>
                    <a:lnTo>
                      <a:pt x="0" y="182880"/>
                    </a:lnTo>
                    <a:lnTo>
                      <a:pt x="512064" y="0"/>
                    </a:lnTo>
                    <a:lnTo>
                      <a:pt x="816864" y="80467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0" name="テキスト ボックス 79"/>
          <p:cNvSpPr txBox="1"/>
          <p:nvPr/>
        </p:nvSpPr>
        <p:spPr>
          <a:xfrm>
            <a:off x="474422" y="4635521"/>
            <a:ext cx="1020245" cy="461665"/>
          </a:xfrm>
          <a:prstGeom prst="homePlate">
            <a:avLst>
              <a:gd name="adj" fmla="val 23398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自己血</a:t>
            </a:r>
            <a:endParaRPr kumimoji="1" lang="en-US" altLang="ja-JP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採取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672400" y="4635521"/>
            <a:ext cx="1134912" cy="461665"/>
          </a:xfrm>
          <a:prstGeom prst="homePlate">
            <a:avLst>
              <a:gd name="adj" fmla="val 29444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遠心分離</a:t>
            </a:r>
            <a:endParaRPr kumimoji="1" lang="en-US" altLang="ja-JP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pPr algn="ctr"/>
            <a:r>
              <a:rPr kumimoji="1" lang="en-US" altLang="ja-JP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(1</a:t>
            </a:r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回目</a:t>
            </a:r>
            <a:r>
              <a:rPr kumimoji="1" lang="en-US" altLang="ja-JP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)</a:t>
            </a:r>
            <a:endParaRPr kumimoji="1" lang="ja-JP" altLang="en-US" sz="12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4233230" y="4635521"/>
            <a:ext cx="960601" cy="276999"/>
          </a:xfrm>
          <a:prstGeom prst="homePlate">
            <a:avLst>
              <a:gd name="adj" fmla="val 44845"/>
            </a:avLst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整形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985045" y="4635521"/>
            <a:ext cx="960601" cy="276999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   分取</a:t>
            </a:r>
          </a:p>
        </p:txBody>
      </p:sp>
      <p:grpSp>
        <p:nvGrpSpPr>
          <p:cNvPr id="98" name="グループ化 97"/>
          <p:cNvGrpSpPr/>
          <p:nvPr/>
        </p:nvGrpSpPr>
        <p:grpSpPr>
          <a:xfrm>
            <a:off x="4119219" y="6171384"/>
            <a:ext cx="1225406" cy="624377"/>
            <a:chOff x="4119219" y="7379887"/>
            <a:chExt cx="1225406" cy="624377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4119219" y="7379887"/>
              <a:ext cx="1225406" cy="624377"/>
              <a:chOff x="4144120" y="8577196"/>
              <a:chExt cx="1225406" cy="624377"/>
            </a:xfrm>
          </p:grpSpPr>
          <p:sp>
            <p:nvSpPr>
              <p:cNvPr id="96" name="円/楕円 95"/>
              <p:cNvSpPr/>
              <p:nvPr/>
            </p:nvSpPr>
            <p:spPr>
              <a:xfrm>
                <a:off x="4144120" y="8769424"/>
                <a:ext cx="1225406" cy="43214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円/楕円 94"/>
              <p:cNvSpPr/>
              <p:nvPr/>
            </p:nvSpPr>
            <p:spPr>
              <a:xfrm>
                <a:off x="4144120" y="8577196"/>
                <a:ext cx="1225406" cy="432149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4" name="直線コネクタ 93"/>
              <p:cNvCxnSpPr/>
              <p:nvPr/>
            </p:nvCxnSpPr>
            <p:spPr>
              <a:xfrm>
                <a:off x="4144120" y="8785818"/>
                <a:ext cx="0" cy="216024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/>
              <p:cNvCxnSpPr/>
              <p:nvPr/>
            </p:nvCxnSpPr>
            <p:spPr>
              <a:xfrm>
                <a:off x="5369526" y="8788876"/>
                <a:ext cx="0" cy="216024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フリーフォーム 11"/>
            <p:cNvSpPr/>
            <p:nvPr/>
          </p:nvSpPr>
          <p:spPr>
            <a:xfrm rot="4077403" flipH="1">
              <a:off x="4582958" y="7445327"/>
              <a:ext cx="220507" cy="473144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7721" h="917764">
                  <a:moveTo>
                    <a:pt x="102849" y="0"/>
                  </a:moveTo>
                  <a:cubicBezTo>
                    <a:pt x="405894" y="92991"/>
                    <a:pt x="514887" y="891712"/>
                    <a:pt x="352899" y="916421"/>
                  </a:cubicBezTo>
                  <a:cubicBezTo>
                    <a:pt x="204043" y="941523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 11"/>
            <p:cNvSpPr/>
            <p:nvPr/>
          </p:nvSpPr>
          <p:spPr>
            <a:xfrm rot="4077403" flipH="1">
              <a:off x="4615487" y="7416237"/>
              <a:ext cx="220507" cy="473144"/>
            </a:xfrm>
            <a:custGeom>
              <a:avLst/>
              <a:gdLst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12192 w 731520"/>
                <a:gd name="connsiteY13" fmla="*/ 121920 h 1719072"/>
                <a:gd name="connsiteX14" fmla="*/ 0 w 731520"/>
                <a:gd name="connsiteY14" fmla="*/ 12192 h 1719072"/>
                <a:gd name="connsiteX15" fmla="*/ 268224 w 731520"/>
                <a:gd name="connsiteY15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426720 w 731520"/>
                <a:gd name="connsiteY8" fmla="*/ 1280160 h 1719072"/>
                <a:gd name="connsiteX9" fmla="*/ 316992 w 731520"/>
                <a:gd name="connsiteY9" fmla="*/ 1048512 h 1719072"/>
                <a:gd name="connsiteX10" fmla="*/ 256032 w 731520"/>
                <a:gd name="connsiteY10" fmla="*/ 841248 h 1719072"/>
                <a:gd name="connsiteX11" fmla="*/ 231648 w 731520"/>
                <a:gd name="connsiteY11" fmla="*/ 438912 h 1719072"/>
                <a:gd name="connsiteX12" fmla="*/ 170688 w 731520"/>
                <a:gd name="connsiteY12" fmla="*/ 268224 h 1719072"/>
                <a:gd name="connsiteX13" fmla="*/ 0 w 731520"/>
                <a:gd name="connsiteY13" fmla="*/ 12192 h 1719072"/>
                <a:gd name="connsiteX14" fmla="*/ 268224 w 731520"/>
                <a:gd name="connsiteY14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21792 w 731520"/>
                <a:gd name="connsiteY2" fmla="*/ 804672 h 1719072"/>
                <a:gd name="connsiteX3" fmla="*/ 585216 w 731520"/>
                <a:gd name="connsiteY3" fmla="*/ 1158240 h 1719072"/>
                <a:gd name="connsiteX4" fmla="*/ 682752 w 731520"/>
                <a:gd name="connsiteY4" fmla="*/ 1621536 h 1719072"/>
                <a:gd name="connsiteX5" fmla="*/ 719328 w 731520"/>
                <a:gd name="connsiteY5" fmla="*/ 1719072 h 1719072"/>
                <a:gd name="connsiteX6" fmla="*/ 731520 w 731520"/>
                <a:gd name="connsiteY6" fmla="*/ 1719072 h 1719072"/>
                <a:gd name="connsiteX7" fmla="*/ 573024 w 731520"/>
                <a:gd name="connsiteY7" fmla="*/ 1560576 h 1719072"/>
                <a:gd name="connsiteX8" fmla="*/ 316992 w 731520"/>
                <a:gd name="connsiteY8" fmla="*/ 1048512 h 1719072"/>
                <a:gd name="connsiteX9" fmla="*/ 256032 w 731520"/>
                <a:gd name="connsiteY9" fmla="*/ 841248 h 1719072"/>
                <a:gd name="connsiteX10" fmla="*/ 231648 w 731520"/>
                <a:gd name="connsiteY10" fmla="*/ 438912 h 1719072"/>
                <a:gd name="connsiteX11" fmla="*/ 170688 w 731520"/>
                <a:gd name="connsiteY11" fmla="*/ 268224 h 1719072"/>
                <a:gd name="connsiteX12" fmla="*/ 0 w 731520"/>
                <a:gd name="connsiteY12" fmla="*/ 12192 h 1719072"/>
                <a:gd name="connsiteX13" fmla="*/ 268224 w 731520"/>
                <a:gd name="connsiteY13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231648 w 731520"/>
                <a:gd name="connsiteY9" fmla="*/ 438912 h 1719072"/>
                <a:gd name="connsiteX10" fmla="*/ 170688 w 731520"/>
                <a:gd name="connsiteY10" fmla="*/ 268224 h 1719072"/>
                <a:gd name="connsiteX11" fmla="*/ 0 w 731520"/>
                <a:gd name="connsiteY11" fmla="*/ 12192 h 1719072"/>
                <a:gd name="connsiteX12" fmla="*/ 268224 w 731520"/>
                <a:gd name="connsiteY12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4 w 731520"/>
                <a:gd name="connsiteY6" fmla="*/ 1560576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573023 w 731520"/>
                <a:gd name="connsiteY6" fmla="*/ 1560577 h 1719072"/>
                <a:gd name="connsiteX7" fmla="*/ 316992 w 731520"/>
                <a:gd name="connsiteY7" fmla="*/ 1048512 h 1719072"/>
                <a:gd name="connsiteX8" fmla="*/ 256032 w 731520"/>
                <a:gd name="connsiteY8" fmla="*/ 841248 h 1719072"/>
                <a:gd name="connsiteX9" fmla="*/ 170688 w 731520"/>
                <a:gd name="connsiteY9" fmla="*/ 268224 h 1719072"/>
                <a:gd name="connsiteX10" fmla="*/ 0 w 731520"/>
                <a:gd name="connsiteY10" fmla="*/ 12192 h 1719072"/>
                <a:gd name="connsiteX11" fmla="*/ 268224 w 731520"/>
                <a:gd name="connsiteY11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316992 w 731520"/>
                <a:gd name="connsiteY6" fmla="*/ 1048512 h 1719072"/>
                <a:gd name="connsiteX7" fmla="*/ 256032 w 731520"/>
                <a:gd name="connsiteY7" fmla="*/ 841248 h 1719072"/>
                <a:gd name="connsiteX8" fmla="*/ 170688 w 731520"/>
                <a:gd name="connsiteY8" fmla="*/ 268224 h 1719072"/>
                <a:gd name="connsiteX9" fmla="*/ 0 w 731520"/>
                <a:gd name="connsiteY9" fmla="*/ 12192 h 1719072"/>
                <a:gd name="connsiteX10" fmla="*/ 268224 w 731520"/>
                <a:gd name="connsiteY10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585216 w 731520"/>
                <a:gd name="connsiteY2" fmla="*/ 1158240 h 1719072"/>
                <a:gd name="connsiteX3" fmla="*/ 682752 w 731520"/>
                <a:gd name="connsiteY3" fmla="*/ 1621536 h 1719072"/>
                <a:gd name="connsiteX4" fmla="*/ 719328 w 731520"/>
                <a:gd name="connsiteY4" fmla="*/ 1719072 h 1719072"/>
                <a:gd name="connsiteX5" fmla="*/ 731520 w 731520"/>
                <a:gd name="connsiteY5" fmla="*/ 1719072 h 1719072"/>
                <a:gd name="connsiteX6" fmla="*/ 256032 w 731520"/>
                <a:gd name="connsiteY6" fmla="*/ 841248 h 1719072"/>
                <a:gd name="connsiteX7" fmla="*/ 170688 w 731520"/>
                <a:gd name="connsiteY7" fmla="*/ 268224 h 1719072"/>
                <a:gd name="connsiteX8" fmla="*/ 0 w 731520"/>
                <a:gd name="connsiteY8" fmla="*/ 12192 h 1719072"/>
                <a:gd name="connsiteX9" fmla="*/ 268224 w 731520"/>
                <a:gd name="connsiteY9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31520"/>
                <a:gd name="connsiteY0" fmla="*/ 0 h 1719072"/>
                <a:gd name="connsiteX1" fmla="*/ 524256 w 731520"/>
                <a:gd name="connsiteY1" fmla="*/ 268224 h 1719072"/>
                <a:gd name="connsiteX2" fmla="*/ 682752 w 731520"/>
                <a:gd name="connsiteY2" fmla="*/ 1621536 h 1719072"/>
                <a:gd name="connsiteX3" fmla="*/ 719328 w 731520"/>
                <a:gd name="connsiteY3" fmla="*/ 1719072 h 1719072"/>
                <a:gd name="connsiteX4" fmla="*/ 731520 w 731520"/>
                <a:gd name="connsiteY4" fmla="*/ 1719072 h 1719072"/>
                <a:gd name="connsiteX5" fmla="*/ 256032 w 731520"/>
                <a:gd name="connsiteY5" fmla="*/ 841248 h 1719072"/>
                <a:gd name="connsiteX6" fmla="*/ 170688 w 731520"/>
                <a:gd name="connsiteY6" fmla="*/ 268224 h 1719072"/>
                <a:gd name="connsiteX7" fmla="*/ 0 w 731520"/>
                <a:gd name="connsiteY7" fmla="*/ 12192 h 1719072"/>
                <a:gd name="connsiteX8" fmla="*/ 268224 w 731520"/>
                <a:gd name="connsiteY8" fmla="*/ 0 h 1719072"/>
                <a:gd name="connsiteX0" fmla="*/ 268224 w 719327"/>
                <a:gd name="connsiteY0" fmla="*/ 0 h 1719072"/>
                <a:gd name="connsiteX1" fmla="*/ 524256 w 719327"/>
                <a:gd name="connsiteY1" fmla="*/ 268224 h 1719072"/>
                <a:gd name="connsiteX2" fmla="*/ 682752 w 719327"/>
                <a:gd name="connsiteY2" fmla="*/ 1621536 h 1719072"/>
                <a:gd name="connsiteX3" fmla="*/ 719328 w 719327"/>
                <a:gd name="connsiteY3" fmla="*/ 1719072 h 1719072"/>
                <a:gd name="connsiteX4" fmla="*/ 256032 w 719327"/>
                <a:gd name="connsiteY4" fmla="*/ 841248 h 1719072"/>
                <a:gd name="connsiteX5" fmla="*/ 170688 w 719327"/>
                <a:gd name="connsiteY5" fmla="*/ 268224 h 1719072"/>
                <a:gd name="connsiteX6" fmla="*/ 0 w 719327"/>
                <a:gd name="connsiteY6" fmla="*/ 12192 h 1719072"/>
                <a:gd name="connsiteX7" fmla="*/ 268224 w 719327"/>
                <a:gd name="connsiteY7" fmla="*/ 0 h 1719072"/>
                <a:gd name="connsiteX0" fmla="*/ 268224 w 719328"/>
                <a:gd name="connsiteY0" fmla="*/ 0 h 1719072"/>
                <a:gd name="connsiteX1" fmla="*/ 524256 w 719328"/>
                <a:gd name="connsiteY1" fmla="*/ 268224 h 1719072"/>
                <a:gd name="connsiteX2" fmla="*/ 691290 w 719328"/>
                <a:gd name="connsiteY2" fmla="*/ 1621536 h 1719072"/>
                <a:gd name="connsiteX3" fmla="*/ 719328 w 719328"/>
                <a:gd name="connsiteY3" fmla="*/ 1719072 h 1719072"/>
                <a:gd name="connsiteX4" fmla="*/ 256032 w 719328"/>
                <a:gd name="connsiteY4" fmla="*/ 841248 h 1719072"/>
                <a:gd name="connsiteX5" fmla="*/ 170688 w 719328"/>
                <a:gd name="connsiteY5" fmla="*/ 268224 h 1719072"/>
                <a:gd name="connsiteX6" fmla="*/ 0 w 719328"/>
                <a:gd name="connsiteY6" fmla="*/ 12192 h 1719072"/>
                <a:gd name="connsiteX7" fmla="*/ 268224 w 719328"/>
                <a:gd name="connsiteY7" fmla="*/ 0 h 1719072"/>
                <a:gd name="connsiteX0" fmla="*/ 268224 w 691291"/>
                <a:gd name="connsiteY0" fmla="*/ 0 h 1621536"/>
                <a:gd name="connsiteX1" fmla="*/ 524256 w 691291"/>
                <a:gd name="connsiteY1" fmla="*/ 268224 h 1621536"/>
                <a:gd name="connsiteX2" fmla="*/ 691290 w 691291"/>
                <a:gd name="connsiteY2" fmla="*/ 1621536 h 1621536"/>
                <a:gd name="connsiteX3" fmla="*/ 578467 w 691291"/>
                <a:gd name="connsiteY3" fmla="*/ 1616627 h 1621536"/>
                <a:gd name="connsiteX4" fmla="*/ 256032 w 691291"/>
                <a:gd name="connsiteY4" fmla="*/ 841248 h 1621536"/>
                <a:gd name="connsiteX5" fmla="*/ 170688 w 691291"/>
                <a:gd name="connsiteY5" fmla="*/ 268224 h 1621536"/>
                <a:gd name="connsiteX6" fmla="*/ 0 w 691291"/>
                <a:gd name="connsiteY6" fmla="*/ 12192 h 1621536"/>
                <a:gd name="connsiteX7" fmla="*/ 268224 w 691291"/>
                <a:gd name="connsiteY7" fmla="*/ 0 h 1621536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578467 w 755318"/>
                <a:gd name="connsiteY3" fmla="*/ 1616627 h 1749592"/>
                <a:gd name="connsiteX4" fmla="*/ 256032 w 755318"/>
                <a:gd name="connsiteY4" fmla="*/ 841248 h 1749592"/>
                <a:gd name="connsiteX5" fmla="*/ 170688 w 755318"/>
                <a:gd name="connsiteY5" fmla="*/ 268224 h 1749592"/>
                <a:gd name="connsiteX6" fmla="*/ 0 w 755318"/>
                <a:gd name="connsiteY6" fmla="*/ 12192 h 1749592"/>
                <a:gd name="connsiteX7" fmla="*/ 268224 w 755318"/>
                <a:gd name="connsiteY7" fmla="*/ 0 h 1749592"/>
                <a:gd name="connsiteX0" fmla="*/ 268224 w 755318"/>
                <a:gd name="connsiteY0" fmla="*/ 0 h 1749592"/>
                <a:gd name="connsiteX1" fmla="*/ 524256 w 755318"/>
                <a:gd name="connsiteY1" fmla="*/ 268224 h 1749592"/>
                <a:gd name="connsiteX2" fmla="*/ 755318 w 755318"/>
                <a:gd name="connsiteY2" fmla="*/ 1749592 h 1749592"/>
                <a:gd name="connsiteX3" fmla="*/ 256032 w 755318"/>
                <a:gd name="connsiteY3" fmla="*/ 841248 h 1749592"/>
                <a:gd name="connsiteX4" fmla="*/ 170688 w 755318"/>
                <a:gd name="connsiteY4" fmla="*/ 268224 h 1749592"/>
                <a:gd name="connsiteX5" fmla="*/ 0 w 755318"/>
                <a:gd name="connsiteY5" fmla="*/ 12192 h 1749592"/>
                <a:gd name="connsiteX6" fmla="*/ 268224 w 755318"/>
                <a:gd name="connsiteY6" fmla="*/ 0 h 1749592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24256 w 725439"/>
                <a:gd name="connsiteY1" fmla="*/ 268224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510509 w 725439"/>
                <a:gd name="connsiteY1" fmla="*/ 249896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0"/>
                <a:gd name="connsiteX1" fmla="*/ 487597 w 725439"/>
                <a:gd name="connsiteY1" fmla="*/ 259060 h 1723980"/>
                <a:gd name="connsiteX2" fmla="*/ 725439 w 725439"/>
                <a:gd name="connsiteY2" fmla="*/ 1723980 h 1723980"/>
                <a:gd name="connsiteX3" fmla="*/ 256032 w 725439"/>
                <a:gd name="connsiteY3" fmla="*/ 841248 h 1723980"/>
                <a:gd name="connsiteX4" fmla="*/ 170688 w 725439"/>
                <a:gd name="connsiteY4" fmla="*/ 268224 h 1723980"/>
                <a:gd name="connsiteX5" fmla="*/ 0 w 725439"/>
                <a:gd name="connsiteY5" fmla="*/ 12192 h 1723980"/>
                <a:gd name="connsiteX6" fmla="*/ 268224 w 725439"/>
                <a:gd name="connsiteY6" fmla="*/ 0 h 1723980"/>
                <a:gd name="connsiteX0" fmla="*/ 268224 w 725439"/>
                <a:gd name="connsiteY0" fmla="*/ 0 h 1723982"/>
                <a:gd name="connsiteX1" fmla="*/ 487597 w 725439"/>
                <a:gd name="connsiteY1" fmla="*/ 259060 h 1723982"/>
                <a:gd name="connsiteX2" fmla="*/ 725439 w 725439"/>
                <a:gd name="connsiteY2" fmla="*/ 1723980 h 1723982"/>
                <a:gd name="connsiteX3" fmla="*/ 170688 w 725439"/>
                <a:gd name="connsiteY3" fmla="*/ 268224 h 1723982"/>
                <a:gd name="connsiteX4" fmla="*/ 0 w 725439"/>
                <a:gd name="connsiteY4" fmla="*/ 12192 h 1723982"/>
                <a:gd name="connsiteX5" fmla="*/ 268224 w 725439"/>
                <a:gd name="connsiteY5" fmla="*/ 0 h 1723982"/>
                <a:gd name="connsiteX0" fmla="*/ 268224 w 725983"/>
                <a:gd name="connsiteY0" fmla="*/ 0 h 1723980"/>
                <a:gd name="connsiteX1" fmla="*/ 725439 w 725983"/>
                <a:gd name="connsiteY1" fmla="*/ 1723980 h 1723980"/>
                <a:gd name="connsiteX2" fmla="*/ 170688 w 725983"/>
                <a:gd name="connsiteY2" fmla="*/ 268224 h 1723980"/>
                <a:gd name="connsiteX3" fmla="*/ 0 w 725983"/>
                <a:gd name="connsiteY3" fmla="*/ 12192 h 1723980"/>
                <a:gd name="connsiteX4" fmla="*/ 268224 w 725983"/>
                <a:gd name="connsiteY4" fmla="*/ 0 h 1723980"/>
                <a:gd name="connsiteX0" fmla="*/ 268224 w 727021"/>
                <a:gd name="connsiteY0" fmla="*/ 0 h 1723982"/>
                <a:gd name="connsiteX1" fmla="*/ 725439 w 727021"/>
                <a:gd name="connsiteY1" fmla="*/ 1723980 h 1723982"/>
                <a:gd name="connsiteX2" fmla="*/ 170688 w 727021"/>
                <a:gd name="connsiteY2" fmla="*/ 268224 h 1723982"/>
                <a:gd name="connsiteX3" fmla="*/ 0 w 727021"/>
                <a:gd name="connsiteY3" fmla="*/ 12192 h 1723982"/>
                <a:gd name="connsiteX4" fmla="*/ 268224 w 727021"/>
                <a:gd name="connsiteY4" fmla="*/ 0 h 1723982"/>
                <a:gd name="connsiteX0" fmla="*/ 196641 w 726460"/>
                <a:gd name="connsiteY0" fmla="*/ 0 h 1723980"/>
                <a:gd name="connsiteX1" fmla="*/ 725439 w 726460"/>
                <a:gd name="connsiteY1" fmla="*/ 1723980 h 1723980"/>
                <a:gd name="connsiteX2" fmla="*/ 170688 w 726460"/>
                <a:gd name="connsiteY2" fmla="*/ 268224 h 1723980"/>
                <a:gd name="connsiteX3" fmla="*/ 0 w 726460"/>
                <a:gd name="connsiteY3" fmla="*/ 12192 h 1723980"/>
                <a:gd name="connsiteX4" fmla="*/ 196641 w 726460"/>
                <a:gd name="connsiteY4" fmla="*/ 0 h 1723980"/>
                <a:gd name="connsiteX0" fmla="*/ 196641 w 731887"/>
                <a:gd name="connsiteY0" fmla="*/ 0 h 1723982"/>
                <a:gd name="connsiteX1" fmla="*/ 725439 w 731887"/>
                <a:gd name="connsiteY1" fmla="*/ 1723980 h 1723982"/>
                <a:gd name="connsiteX2" fmla="*/ 170688 w 731887"/>
                <a:gd name="connsiteY2" fmla="*/ 268224 h 1723982"/>
                <a:gd name="connsiteX3" fmla="*/ 0 w 731887"/>
                <a:gd name="connsiteY3" fmla="*/ 12192 h 1723982"/>
                <a:gd name="connsiteX4" fmla="*/ 196641 w 731887"/>
                <a:gd name="connsiteY4" fmla="*/ 0 h 1723982"/>
                <a:gd name="connsiteX0" fmla="*/ 196641 w 739171"/>
                <a:gd name="connsiteY0" fmla="*/ 0 h 1723980"/>
                <a:gd name="connsiteX1" fmla="*/ 733394 w 739171"/>
                <a:gd name="connsiteY1" fmla="*/ 1723980 h 1723980"/>
                <a:gd name="connsiteX2" fmla="*/ 170688 w 739171"/>
                <a:gd name="connsiteY2" fmla="*/ 268224 h 1723980"/>
                <a:gd name="connsiteX3" fmla="*/ 0 w 739171"/>
                <a:gd name="connsiteY3" fmla="*/ 12192 h 1723980"/>
                <a:gd name="connsiteX4" fmla="*/ 196641 w 739171"/>
                <a:gd name="connsiteY4" fmla="*/ 0 h 1723980"/>
                <a:gd name="connsiteX0" fmla="*/ 196641 w 733395"/>
                <a:gd name="connsiteY0" fmla="*/ 0 h 1723982"/>
                <a:gd name="connsiteX1" fmla="*/ 733394 w 733395"/>
                <a:gd name="connsiteY1" fmla="*/ 1723980 h 1723982"/>
                <a:gd name="connsiteX2" fmla="*/ 170688 w 733395"/>
                <a:gd name="connsiteY2" fmla="*/ 268224 h 1723982"/>
                <a:gd name="connsiteX3" fmla="*/ 0 w 733395"/>
                <a:gd name="connsiteY3" fmla="*/ 12192 h 1723982"/>
                <a:gd name="connsiteX4" fmla="*/ 196641 w 733395"/>
                <a:gd name="connsiteY4" fmla="*/ 0 h 1723982"/>
                <a:gd name="connsiteX0" fmla="*/ 196641 w 733393"/>
                <a:gd name="connsiteY0" fmla="*/ 0 h 1723980"/>
                <a:gd name="connsiteX1" fmla="*/ 733394 w 733393"/>
                <a:gd name="connsiteY1" fmla="*/ 1723980 h 1723980"/>
                <a:gd name="connsiteX2" fmla="*/ 170688 w 733393"/>
                <a:gd name="connsiteY2" fmla="*/ 268224 h 1723980"/>
                <a:gd name="connsiteX3" fmla="*/ 0 w 733393"/>
                <a:gd name="connsiteY3" fmla="*/ 12192 h 1723980"/>
                <a:gd name="connsiteX4" fmla="*/ 196641 w 733393"/>
                <a:gd name="connsiteY4" fmla="*/ 0 h 1723980"/>
                <a:gd name="connsiteX0" fmla="*/ 196641 w 733395"/>
                <a:gd name="connsiteY0" fmla="*/ 0 h 1723980"/>
                <a:gd name="connsiteX1" fmla="*/ 733394 w 733395"/>
                <a:gd name="connsiteY1" fmla="*/ 1723980 h 1723980"/>
                <a:gd name="connsiteX2" fmla="*/ 178640 w 733395"/>
                <a:gd name="connsiteY2" fmla="*/ 323902 h 1723980"/>
                <a:gd name="connsiteX3" fmla="*/ 0 w 733395"/>
                <a:gd name="connsiteY3" fmla="*/ 12192 h 1723980"/>
                <a:gd name="connsiteX4" fmla="*/ 196641 w 733395"/>
                <a:gd name="connsiteY4" fmla="*/ 0 h 1723980"/>
                <a:gd name="connsiteX0" fmla="*/ 180735 w 717487"/>
                <a:gd name="connsiteY0" fmla="*/ 0 h 1723980"/>
                <a:gd name="connsiteX1" fmla="*/ 717488 w 717487"/>
                <a:gd name="connsiteY1" fmla="*/ 1723980 h 1723980"/>
                <a:gd name="connsiteX2" fmla="*/ 162734 w 717487"/>
                <a:gd name="connsiteY2" fmla="*/ 323902 h 1723980"/>
                <a:gd name="connsiteX3" fmla="*/ 0 w 717487"/>
                <a:gd name="connsiteY3" fmla="*/ 36052 h 1723980"/>
                <a:gd name="connsiteX4" fmla="*/ 180735 w 717487"/>
                <a:gd name="connsiteY4" fmla="*/ 0 h 1723980"/>
                <a:gd name="connsiteX0" fmla="*/ 207352 w 744106"/>
                <a:gd name="connsiteY0" fmla="*/ 0 h 1723980"/>
                <a:gd name="connsiteX1" fmla="*/ 744105 w 744106"/>
                <a:gd name="connsiteY1" fmla="*/ 1723980 h 1723980"/>
                <a:gd name="connsiteX2" fmla="*/ 189351 w 744106"/>
                <a:gd name="connsiteY2" fmla="*/ 323902 h 1723980"/>
                <a:gd name="connsiteX3" fmla="*/ 26617 w 744106"/>
                <a:gd name="connsiteY3" fmla="*/ 36052 h 1723980"/>
                <a:gd name="connsiteX4" fmla="*/ 207352 w 744106"/>
                <a:gd name="connsiteY4" fmla="*/ 0 h 1723980"/>
                <a:gd name="connsiteX0" fmla="*/ 188512 w 725264"/>
                <a:gd name="connsiteY0" fmla="*/ 0 h 1723980"/>
                <a:gd name="connsiteX1" fmla="*/ 725265 w 725264"/>
                <a:gd name="connsiteY1" fmla="*/ 1723980 h 1723980"/>
                <a:gd name="connsiteX2" fmla="*/ 170511 w 725264"/>
                <a:gd name="connsiteY2" fmla="*/ 323902 h 1723980"/>
                <a:gd name="connsiteX3" fmla="*/ 7777 w 725264"/>
                <a:gd name="connsiteY3" fmla="*/ 36052 h 1723980"/>
                <a:gd name="connsiteX4" fmla="*/ 188512 w 725264"/>
                <a:gd name="connsiteY4" fmla="*/ 0 h 1723980"/>
                <a:gd name="connsiteX0" fmla="*/ 188511 w 725266"/>
                <a:gd name="connsiteY0" fmla="*/ 0 h 1716027"/>
                <a:gd name="connsiteX1" fmla="*/ 725265 w 725266"/>
                <a:gd name="connsiteY1" fmla="*/ 1716027 h 1716027"/>
                <a:gd name="connsiteX2" fmla="*/ 170511 w 725266"/>
                <a:gd name="connsiteY2" fmla="*/ 315949 h 1716027"/>
                <a:gd name="connsiteX3" fmla="*/ 7777 w 725266"/>
                <a:gd name="connsiteY3" fmla="*/ 28099 h 1716027"/>
                <a:gd name="connsiteX4" fmla="*/ 188511 w 725266"/>
                <a:gd name="connsiteY4" fmla="*/ 0 h 1716027"/>
                <a:gd name="connsiteX0" fmla="*/ 188511 w 717309"/>
                <a:gd name="connsiteY0" fmla="*/ 0 h 1787610"/>
                <a:gd name="connsiteX1" fmla="*/ 717309 w 717309"/>
                <a:gd name="connsiteY1" fmla="*/ 1787610 h 1787610"/>
                <a:gd name="connsiteX2" fmla="*/ 170511 w 717309"/>
                <a:gd name="connsiteY2" fmla="*/ 315949 h 1787610"/>
                <a:gd name="connsiteX3" fmla="*/ 7777 w 717309"/>
                <a:gd name="connsiteY3" fmla="*/ 28099 h 1787610"/>
                <a:gd name="connsiteX4" fmla="*/ 188511 w 717309"/>
                <a:gd name="connsiteY4" fmla="*/ 0 h 1787610"/>
                <a:gd name="connsiteX0" fmla="*/ 188511 w 541794"/>
                <a:gd name="connsiteY0" fmla="*/ 0 h 1059086"/>
                <a:gd name="connsiteX1" fmla="*/ 541793 w 541794"/>
                <a:gd name="connsiteY1" fmla="*/ 1059087 h 1059086"/>
                <a:gd name="connsiteX2" fmla="*/ 170511 w 541794"/>
                <a:gd name="connsiteY2" fmla="*/ 315949 h 1059086"/>
                <a:gd name="connsiteX3" fmla="*/ 7777 w 541794"/>
                <a:gd name="connsiteY3" fmla="*/ 28099 h 1059086"/>
                <a:gd name="connsiteX4" fmla="*/ 188511 w 541794"/>
                <a:gd name="connsiteY4" fmla="*/ 0 h 1059086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616989"/>
                <a:gd name="connsiteY0" fmla="*/ 0 h 1063871"/>
                <a:gd name="connsiteX1" fmla="*/ 541793 w 616989"/>
                <a:gd name="connsiteY1" fmla="*/ 1059087 h 1063871"/>
                <a:gd name="connsiteX2" fmla="*/ 170511 w 616989"/>
                <a:gd name="connsiteY2" fmla="*/ 315949 h 1063871"/>
                <a:gd name="connsiteX3" fmla="*/ 7777 w 616989"/>
                <a:gd name="connsiteY3" fmla="*/ 28099 h 1063871"/>
                <a:gd name="connsiteX4" fmla="*/ 188511 w 616989"/>
                <a:gd name="connsiteY4" fmla="*/ 0 h 1063871"/>
                <a:gd name="connsiteX0" fmla="*/ 188511 w 589755"/>
                <a:gd name="connsiteY0" fmla="*/ 0 h 913252"/>
                <a:gd name="connsiteX1" fmla="*/ 496708 w 589755"/>
                <a:gd name="connsiteY1" fmla="*/ 907492 h 913252"/>
                <a:gd name="connsiteX2" fmla="*/ 170511 w 589755"/>
                <a:gd name="connsiteY2" fmla="*/ 315949 h 913252"/>
                <a:gd name="connsiteX3" fmla="*/ 7777 w 589755"/>
                <a:gd name="connsiteY3" fmla="*/ 28099 h 913252"/>
                <a:gd name="connsiteX4" fmla="*/ 188511 w 589755"/>
                <a:gd name="connsiteY4" fmla="*/ 0 h 913252"/>
                <a:gd name="connsiteX0" fmla="*/ 49602 w 450848"/>
                <a:gd name="connsiteY0" fmla="*/ 21539 h 934793"/>
                <a:gd name="connsiteX1" fmla="*/ 357799 w 450848"/>
                <a:gd name="connsiteY1" fmla="*/ 929031 h 934793"/>
                <a:gd name="connsiteX2" fmla="*/ 31602 w 450848"/>
                <a:gd name="connsiteY2" fmla="*/ 337488 h 934793"/>
                <a:gd name="connsiteX3" fmla="*/ 49602 w 450848"/>
                <a:gd name="connsiteY3" fmla="*/ 21539 h 934793"/>
                <a:gd name="connsiteX0" fmla="*/ 93597 w 463573"/>
                <a:gd name="connsiteY0" fmla="*/ 21001 h 943114"/>
                <a:gd name="connsiteX1" fmla="*/ 343647 w 463573"/>
                <a:gd name="connsiteY1" fmla="*/ 937422 h 943114"/>
                <a:gd name="connsiteX2" fmla="*/ 17450 w 463573"/>
                <a:gd name="connsiteY2" fmla="*/ 345879 h 943114"/>
                <a:gd name="connsiteX3" fmla="*/ 93597 w 463573"/>
                <a:gd name="connsiteY3" fmla="*/ 21001 h 943114"/>
                <a:gd name="connsiteX0" fmla="*/ 112280 w 482256"/>
                <a:gd name="connsiteY0" fmla="*/ 0 h 922113"/>
                <a:gd name="connsiteX1" fmla="*/ 362330 w 482256"/>
                <a:gd name="connsiteY1" fmla="*/ 916421 h 922113"/>
                <a:gd name="connsiteX2" fmla="*/ 36133 w 482256"/>
                <a:gd name="connsiteY2" fmla="*/ 324878 h 922113"/>
                <a:gd name="connsiteX3" fmla="*/ 112280 w 482256"/>
                <a:gd name="connsiteY3" fmla="*/ 0 h 922113"/>
                <a:gd name="connsiteX0" fmla="*/ 112282 w 400404"/>
                <a:gd name="connsiteY0" fmla="*/ 0 h 920891"/>
                <a:gd name="connsiteX1" fmla="*/ 362332 w 400404"/>
                <a:gd name="connsiteY1" fmla="*/ 916421 h 920891"/>
                <a:gd name="connsiteX2" fmla="*/ 36135 w 400404"/>
                <a:gd name="connsiteY2" fmla="*/ 324878 h 920891"/>
                <a:gd name="connsiteX3" fmla="*/ 112282 w 400404"/>
                <a:gd name="connsiteY3" fmla="*/ 0 h 920891"/>
                <a:gd name="connsiteX0" fmla="*/ 112282 w 423801"/>
                <a:gd name="connsiteY0" fmla="*/ 0 h 916717"/>
                <a:gd name="connsiteX1" fmla="*/ 362332 w 423801"/>
                <a:gd name="connsiteY1" fmla="*/ 916421 h 916717"/>
                <a:gd name="connsiteX2" fmla="*/ 36135 w 423801"/>
                <a:gd name="connsiteY2" fmla="*/ 324878 h 916717"/>
                <a:gd name="connsiteX3" fmla="*/ 112282 w 423801"/>
                <a:gd name="connsiteY3" fmla="*/ 0 h 916717"/>
                <a:gd name="connsiteX0" fmla="*/ 102849 w 414368"/>
                <a:gd name="connsiteY0" fmla="*/ 0 h 916715"/>
                <a:gd name="connsiteX1" fmla="*/ 352899 w 414368"/>
                <a:gd name="connsiteY1" fmla="*/ 916421 h 916715"/>
                <a:gd name="connsiteX2" fmla="*/ 26702 w 414368"/>
                <a:gd name="connsiteY2" fmla="*/ 324878 h 916715"/>
                <a:gd name="connsiteX3" fmla="*/ 102849 w 414368"/>
                <a:gd name="connsiteY3" fmla="*/ 0 h 916715"/>
                <a:gd name="connsiteX0" fmla="*/ 102849 w 427721"/>
                <a:gd name="connsiteY0" fmla="*/ 0 h 916717"/>
                <a:gd name="connsiteX1" fmla="*/ 352899 w 427721"/>
                <a:gd name="connsiteY1" fmla="*/ 916421 h 916717"/>
                <a:gd name="connsiteX2" fmla="*/ 26702 w 427721"/>
                <a:gd name="connsiteY2" fmla="*/ 324878 h 916717"/>
                <a:gd name="connsiteX3" fmla="*/ 102849 w 427721"/>
                <a:gd name="connsiteY3" fmla="*/ 0 h 916717"/>
                <a:gd name="connsiteX0" fmla="*/ 102849 w 427721"/>
                <a:gd name="connsiteY0" fmla="*/ 0 h 917764"/>
                <a:gd name="connsiteX1" fmla="*/ 352899 w 427721"/>
                <a:gd name="connsiteY1" fmla="*/ 916421 h 917764"/>
                <a:gd name="connsiteX2" fmla="*/ 26702 w 427721"/>
                <a:gd name="connsiteY2" fmla="*/ 324878 h 917764"/>
                <a:gd name="connsiteX3" fmla="*/ 102849 w 427721"/>
                <a:gd name="connsiteY3" fmla="*/ 0 h 917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7721" h="917764">
                  <a:moveTo>
                    <a:pt x="102849" y="0"/>
                  </a:moveTo>
                  <a:cubicBezTo>
                    <a:pt x="405894" y="92991"/>
                    <a:pt x="514887" y="891712"/>
                    <a:pt x="352899" y="916421"/>
                  </a:cubicBezTo>
                  <a:cubicBezTo>
                    <a:pt x="204043" y="941523"/>
                    <a:pt x="147608" y="610176"/>
                    <a:pt x="26702" y="324878"/>
                  </a:cubicBezTo>
                  <a:cubicBezTo>
                    <a:pt x="-24664" y="173629"/>
                    <a:pt x="-3314" y="5419"/>
                    <a:pt x="102849" y="0"/>
                  </a:cubicBezTo>
                  <a:close/>
                </a:path>
              </a:pathLst>
            </a:custGeom>
            <a:gradFill flip="none" rotWithShape="1">
              <a:gsLst>
                <a:gs pos="62000">
                  <a:srgbClr val="FFFFCC"/>
                </a:gs>
                <a:gs pos="31000">
                  <a:srgbClr val="FFC000"/>
                </a:gs>
                <a:gs pos="57000">
                  <a:srgbClr val="FFFF00">
                    <a:shade val="67500"/>
                    <a:satMod val="115000"/>
                  </a:srgbClr>
                </a:gs>
                <a:gs pos="65000">
                  <a:srgbClr val="FFFF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/>
          <p:cNvSpPr txBox="1"/>
          <p:nvPr/>
        </p:nvSpPr>
        <p:spPr>
          <a:xfrm>
            <a:off x="348250" y="560512"/>
            <a:ext cx="2646878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PRP</a:t>
            </a:r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の調製（</a:t>
            </a:r>
            <a:r>
              <a:rPr kumimoji="1" lang="en-US" altLang="ja-JP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2</a:t>
            </a:r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回法）</a:t>
            </a:r>
            <a:r>
              <a:rPr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（例）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439558" y="4088904"/>
            <a:ext cx="172354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PRF</a:t>
            </a:r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の調製（例）</a:t>
            </a:r>
          </a:p>
        </p:txBody>
      </p:sp>
    </p:spTree>
    <p:extLst>
      <p:ext uri="{BB962C8B-B14F-4D97-AF65-F5344CB8AC3E}">
        <p14:creationId xmlns:p14="http://schemas.microsoft.com/office/powerpoint/2010/main" val="996338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22594" y="3662280"/>
            <a:ext cx="353943" cy="59467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自己血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37237" y="3022298"/>
            <a:ext cx="796082" cy="4308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抗凝固剤</a:t>
            </a:r>
            <a:endParaRPr kumimoji="1" lang="en-US" altLang="ja-JP" sz="11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あり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44921" y="4511623"/>
            <a:ext cx="760719" cy="4308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抗凝固剤</a:t>
            </a:r>
            <a:endParaRPr kumimoji="1" lang="en-US" altLang="ja-JP" sz="11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なし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45025" y="2617056"/>
            <a:ext cx="500108" cy="340519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ea typeface="AR丸ゴシック体M" panose="020B0609010101010101" pitchFamily="49" charset="-128"/>
              </a:rPr>
              <a:t>PRP</a:t>
            </a:r>
            <a:endParaRPr kumimoji="1" lang="ja-JP" altLang="en-US" sz="1400" dirty="0">
              <a:solidFill>
                <a:schemeClr val="bg1"/>
              </a:solidFill>
              <a:ea typeface="AR丸ゴシック体M" panose="020B0609010101010101" pitchFamily="49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5695" y="4112035"/>
            <a:ext cx="488126" cy="340519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ea typeface="AR丸ゴシック体M" panose="020B0609010101010101" pitchFamily="49" charset="-128"/>
              </a:rPr>
              <a:t>PRF</a:t>
            </a:r>
            <a:endParaRPr kumimoji="1" lang="ja-JP" altLang="en-US" sz="1400" dirty="0">
              <a:solidFill>
                <a:schemeClr val="bg1"/>
              </a:solidFill>
              <a:ea typeface="AR丸ゴシック体M" panose="020B0609010101010101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58809" y="2617055"/>
            <a:ext cx="627169" cy="340519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ea typeface="AR丸ゴシック体M" panose="020B0609010101010101" pitchFamily="49" charset="-128"/>
              </a:rPr>
              <a:t>L-PRP</a:t>
            </a:r>
            <a:endParaRPr kumimoji="1" lang="ja-JP" altLang="en-US" sz="1400" dirty="0">
              <a:solidFill>
                <a:schemeClr val="bg1"/>
              </a:solidFill>
              <a:ea typeface="AR丸ゴシック体M" panose="020B0609010101010101" pitchFamily="49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88676" y="1636970"/>
            <a:ext cx="1073953" cy="4308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白血球層を</a:t>
            </a:r>
            <a:endParaRPr kumimoji="1" lang="en-US" altLang="ja-JP" sz="11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含まない血漿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91189" y="3022298"/>
            <a:ext cx="1056072" cy="4308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白血球層を</a:t>
            </a:r>
            <a:endParaRPr kumimoji="1" lang="en-US" altLang="ja-JP" sz="11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含</a:t>
            </a:r>
            <a:r>
              <a:rPr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む</a:t>
            </a:r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血漿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45025" y="1208584"/>
            <a:ext cx="596853" cy="340519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ea typeface="AR丸ゴシック体M" panose="020B0609010101010101" pitchFamily="49" charset="-128"/>
              </a:rPr>
              <a:t>PRGF</a:t>
            </a:r>
            <a:endParaRPr kumimoji="1" lang="ja-JP" altLang="en-US" sz="1400" dirty="0">
              <a:solidFill>
                <a:schemeClr val="bg1"/>
              </a:solidFill>
              <a:ea typeface="AR丸ゴシック体M" panose="020B0609010101010101" pitchFamily="49" charset="-128"/>
            </a:endParaRPr>
          </a:p>
        </p:txBody>
      </p:sp>
      <p:cxnSp>
        <p:nvCxnSpPr>
          <p:cNvPr id="15" name="コネクタ: カギ線 30"/>
          <p:cNvCxnSpPr>
            <a:cxnSpLocks/>
            <a:stCxn id="2" idx="3"/>
            <a:endCxn id="4" idx="1"/>
          </p:cNvCxnSpPr>
          <p:nvPr/>
        </p:nvCxnSpPr>
        <p:spPr>
          <a:xfrm>
            <a:off x="876537" y="3959618"/>
            <a:ext cx="268384" cy="767449"/>
          </a:xfrm>
          <a:prstGeom prst="bentConnector3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コネクタ: カギ線 32"/>
          <p:cNvCxnSpPr>
            <a:cxnSpLocks/>
            <a:stCxn id="2" idx="3"/>
            <a:endCxn id="3" idx="1"/>
          </p:cNvCxnSpPr>
          <p:nvPr/>
        </p:nvCxnSpPr>
        <p:spPr>
          <a:xfrm flipV="1">
            <a:off x="876537" y="3237742"/>
            <a:ext cx="260700" cy="721876"/>
          </a:xfrm>
          <a:prstGeom prst="bentConnector3">
            <a:avLst>
              <a:gd name="adj1" fmla="val 5000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グループ化 23"/>
          <p:cNvGrpSpPr/>
          <p:nvPr/>
        </p:nvGrpSpPr>
        <p:grpSpPr>
          <a:xfrm>
            <a:off x="2022983" y="4151077"/>
            <a:ext cx="202717" cy="1174215"/>
            <a:chOff x="8311479" y="3284308"/>
            <a:chExt cx="510944" cy="2959590"/>
          </a:xfrm>
        </p:grpSpPr>
        <p:sp>
          <p:nvSpPr>
            <p:cNvPr id="25" name="角丸四角形 2"/>
            <p:cNvSpPr/>
            <p:nvPr/>
          </p:nvSpPr>
          <p:spPr>
            <a:xfrm>
              <a:off x="8356873" y="4022830"/>
              <a:ext cx="420880" cy="2221068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  <a:gd name="connsiteX0" fmla="*/ 521907 w 521907"/>
                <a:gd name="connsiteY0" fmla="*/ 2236304 h 3455572"/>
                <a:gd name="connsiteX1" fmla="*/ 511968 w 521907"/>
                <a:gd name="connsiteY1" fmla="*/ 3199588 h 3455572"/>
                <a:gd name="connsiteX2" fmla="*/ 255984 w 521907"/>
                <a:gd name="connsiteY2" fmla="*/ 3455572 h 3455572"/>
                <a:gd name="connsiteX3" fmla="*/ 255984 w 521907"/>
                <a:gd name="connsiteY3" fmla="*/ 3455572 h 3455572"/>
                <a:gd name="connsiteX4" fmla="*/ 0 w 521907"/>
                <a:gd name="connsiteY4" fmla="*/ 3199588 h 3455572"/>
                <a:gd name="connsiteX5" fmla="*/ 0 w 521907"/>
                <a:gd name="connsiteY5" fmla="*/ 0 h 3455572"/>
                <a:gd name="connsiteX0" fmla="*/ 521907 w 521907"/>
                <a:gd name="connsiteY0" fmla="*/ 19878 h 1239146"/>
                <a:gd name="connsiteX1" fmla="*/ 511968 w 521907"/>
                <a:gd name="connsiteY1" fmla="*/ 983162 h 1239146"/>
                <a:gd name="connsiteX2" fmla="*/ 255984 w 521907"/>
                <a:gd name="connsiteY2" fmla="*/ 1239146 h 1239146"/>
                <a:gd name="connsiteX3" fmla="*/ 255984 w 521907"/>
                <a:gd name="connsiteY3" fmla="*/ 1239146 h 1239146"/>
                <a:gd name="connsiteX4" fmla="*/ 0 w 521907"/>
                <a:gd name="connsiteY4" fmla="*/ 983162 h 1239146"/>
                <a:gd name="connsiteX5" fmla="*/ 9939 w 521907"/>
                <a:gd name="connsiteY5" fmla="*/ 0 h 1239146"/>
                <a:gd name="connsiteX0" fmla="*/ 521907 w 521907"/>
                <a:gd name="connsiteY0" fmla="*/ 0 h 1249085"/>
                <a:gd name="connsiteX1" fmla="*/ 511968 w 521907"/>
                <a:gd name="connsiteY1" fmla="*/ 993101 h 1249085"/>
                <a:gd name="connsiteX2" fmla="*/ 255984 w 521907"/>
                <a:gd name="connsiteY2" fmla="*/ 1249085 h 1249085"/>
                <a:gd name="connsiteX3" fmla="*/ 255984 w 521907"/>
                <a:gd name="connsiteY3" fmla="*/ 1249085 h 1249085"/>
                <a:gd name="connsiteX4" fmla="*/ 0 w 521907"/>
                <a:gd name="connsiteY4" fmla="*/ 993101 h 1249085"/>
                <a:gd name="connsiteX5" fmla="*/ 9939 w 521907"/>
                <a:gd name="connsiteY5" fmla="*/ 9939 h 1249085"/>
                <a:gd name="connsiteX0" fmla="*/ 511295 w 512852"/>
                <a:gd name="connsiteY0" fmla="*/ 0 h 2787779"/>
                <a:gd name="connsiteX1" fmla="*/ 511968 w 512852"/>
                <a:gd name="connsiteY1" fmla="*/ 2531795 h 2787779"/>
                <a:gd name="connsiteX2" fmla="*/ 255984 w 512852"/>
                <a:gd name="connsiteY2" fmla="*/ 2787779 h 2787779"/>
                <a:gd name="connsiteX3" fmla="*/ 255984 w 512852"/>
                <a:gd name="connsiteY3" fmla="*/ 2787779 h 2787779"/>
                <a:gd name="connsiteX4" fmla="*/ 0 w 512852"/>
                <a:gd name="connsiteY4" fmla="*/ 2531795 h 2787779"/>
                <a:gd name="connsiteX5" fmla="*/ 9939 w 512852"/>
                <a:gd name="connsiteY5" fmla="*/ 1548633 h 2787779"/>
                <a:gd name="connsiteX0" fmla="*/ 511968 w 513525"/>
                <a:gd name="connsiteY0" fmla="*/ 673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968 w 513525"/>
                <a:gd name="connsiteY0" fmla="*/ 181072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32508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21910 w 521910"/>
                <a:gd name="connsiteY0" fmla="*/ 0 h 2639216"/>
                <a:gd name="connsiteX1" fmla="*/ 511972 w 521910"/>
                <a:gd name="connsiteY1" fmla="*/ 2383232 h 2639216"/>
                <a:gd name="connsiteX2" fmla="*/ 255988 w 521910"/>
                <a:gd name="connsiteY2" fmla="*/ 2639216 h 2639216"/>
                <a:gd name="connsiteX3" fmla="*/ 255988 w 521910"/>
                <a:gd name="connsiteY3" fmla="*/ 2639216 h 2639216"/>
                <a:gd name="connsiteX4" fmla="*/ 4 w 521910"/>
                <a:gd name="connsiteY4" fmla="*/ 2383232 h 2639216"/>
                <a:gd name="connsiteX5" fmla="*/ 9943 w 521910"/>
                <a:gd name="connsiteY5" fmla="*/ 20551 h 2639216"/>
                <a:gd name="connsiteX0" fmla="*/ 521910 w 521910"/>
                <a:gd name="connsiteY0" fmla="*/ 21895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21910 w 521910"/>
                <a:gd name="connsiteY0" fmla="*/ 671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11298 w 512856"/>
                <a:gd name="connsiteY0" fmla="*/ 0 h 2649829"/>
                <a:gd name="connsiteX1" fmla="*/ 511972 w 512856"/>
                <a:gd name="connsiteY1" fmla="*/ 2393845 h 2649829"/>
                <a:gd name="connsiteX2" fmla="*/ 255988 w 512856"/>
                <a:gd name="connsiteY2" fmla="*/ 2649829 h 2649829"/>
                <a:gd name="connsiteX3" fmla="*/ 255988 w 512856"/>
                <a:gd name="connsiteY3" fmla="*/ 2649829 h 2649829"/>
                <a:gd name="connsiteX4" fmla="*/ 4 w 512856"/>
                <a:gd name="connsiteY4" fmla="*/ 2393845 h 2649829"/>
                <a:gd name="connsiteX5" fmla="*/ 9943 w 512856"/>
                <a:gd name="connsiteY5" fmla="*/ 31164 h 2649829"/>
                <a:gd name="connsiteX0" fmla="*/ 511298 w 512856"/>
                <a:gd name="connsiteY0" fmla="*/ 11282 h 2661111"/>
                <a:gd name="connsiteX1" fmla="*/ 511972 w 512856"/>
                <a:gd name="connsiteY1" fmla="*/ 2405127 h 2661111"/>
                <a:gd name="connsiteX2" fmla="*/ 255988 w 512856"/>
                <a:gd name="connsiteY2" fmla="*/ 2661111 h 2661111"/>
                <a:gd name="connsiteX3" fmla="*/ 255988 w 512856"/>
                <a:gd name="connsiteY3" fmla="*/ 2661111 h 2661111"/>
                <a:gd name="connsiteX4" fmla="*/ 4 w 512856"/>
                <a:gd name="connsiteY4" fmla="*/ 2405127 h 2661111"/>
                <a:gd name="connsiteX5" fmla="*/ 9943 w 512856"/>
                <a:gd name="connsiteY5" fmla="*/ 0 h 266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2856" h="2661111">
                  <a:moveTo>
                    <a:pt x="511298" y="11282"/>
                  </a:moveTo>
                  <a:cubicBezTo>
                    <a:pt x="507985" y="342316"/>
                    <a:pt x="515285" y="2074093"/>
                    <a:pt x="511972" y="2405127"/>
                  </a:cubicBezTo>
                  <a:cubicBezTo>
                    <a:pt x="511972" y="2546503"/>
                    <a:pt x="397364" y="2661111"/>
                    <a:pt x="255988" y="2661111"/>
                  </a:cubicBezTo>
                  <a:lnTo>
                    <a:pt x="255988" y="2661111"/>
                  </a:lnTo>
                  <a:cubicBezTo>
                    <a:pt x="114612" y="2661111"/>
                    <a:pt x="4" y="2546503"/>
                    <a:pt x="4" y="2405127"/>
                  </a:cubicBezTo>
                  <a:cubicBezTo>
                    <a:pt x="-220" y="1560971"/>
                    <a:pt x="10167" y="844156"/>
                    <a:pt x="9943" y="0"/>
                  </a:cubicBezTo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  <p:sp>
          <p:nvSpPr>
            <p:cNvPr id="26" name="角丸四角形 2"/>
            <p:cNvSpPr/>
            <p:nvPr/>
          </p:nvSpPr>
          <p:spPr>
            <a:xfrm>
              <a:off x="8356875" y="3361510"/>
              <a:ext cx="420151" cy="2882388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1968" h="3455572">
                  <a:moveTo>
                    <a:pt x="511968" y="0"/>
                  </a:moveTo>
                  <a:lnTo>
                    <a:pt x="511968" y="3199588"/>
                  </a:lnTo>
                  <a:cubicBezTo>
                    <a:pt x="511968" y="3340964"/>
                    <a:pt x="397360" y="3455572"/>
                    <a:pt x="255984" y="3455572"/>
                  </a:cubicBezTo>
                  <a:lnTo>
                    <a:pt x="255984" y="3455572"/>
                  </a:lnTo>
                  <a:cubicBezTo>
                    <a:pt x="114608" y="3455572"/>
                    <a:pt x="0" y="3340964"/>
                    <a:pt x="0" y="3199588"/>
                  </a:cubicBez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8311479" y="3284308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2602575" y="4153620"/>
            <a:ext cx="205877" cy="1171672"/>
            <a:chOff x="8979727" y="3337486"/>
            <a:chExt cx="510944" cy="2907854"/>
          </a:xfrm>
        </p:grpSpPr>
        <p:sp>
          <p:nvSpPr>
            <p:cNvPr id="30" name="角丸四角形 2"/>
            <p:cNvSpPr/>
            <p:nvPr/>
          </p:nvSpPr>
          <p:spPr>
            <a:xfrm>
              <a:off x="9020517" y="5057864"/>
              <a:ext cx="429254" cy="1186034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  <a:gd name="connsiteX0" fmla="*/ 521907 w 521907"/>
                <a:gd name="connsiteY0" fmla="*/ 2236304 h 3455572"/>
                <a:gd name="connsiteX1" fmla="*/ 511968 w 521907"/>
                <a:gd name="connsiteY1" fmla="*/ 3199588 h 3455572"/>
                <a:gd name="connsiteX2" fmla="*/ 255984 w 521907"/>
                <a:gd name="connsiteY2" fmla="*/ 3455572 h 3455572"/>
                <a:gd name="connsiteX3" fmla="*/ 255984 w 521907"/>
                <a:gd name="connsiteY3" fmla="*/ 3455572 h 3455572"/>
                <a:gd name="connsiteX4" fmla="*/ 0 w 521907"/>
                <a:gd name="connsiteY4" fmla="*/ 3199588 h 3455572"/>
                <a:gd name="connsiteX5" fmla="*/ 0 w 521907"/>
                <a:gd name="connsiteY5" fmla="*/ 0 h 3455572"/>
                <a:gd name="connsiteX0" fmla="*/ 521907 w 521907"/>
                <a:gd name="connsiteY0" fmla="*/ 19878 h 1239146"/>
                <a:gd name="connsiteX1" fmla="*/ 511968 w 521907"/>
                <a:gd name="connsiteY1" fmla="*/ 983162 h 1239146"/>
                <a:gd name="connsiteX2" fmla="*/ 255984 w 521907"/>
                <a:gd name="connsiteY2" fmla="*/ 1239146 h 1239146"/>
                <a:gd name="connsiteX3" fmla="*/ 255984 w 521907"/>
                <a:gd name="connsiteY3" fmla="*/ 1239146 h 1239146"/>
                <a:gd name="connsiteX4" fmla="*/ 0 w 521907"/>
                <a:gd name="connsiteY4" fmla="*/ 983162 h 1239146"/>
                <a:gd name="connsiteX5" fmla="*/ 9939 w 521907"/>
                <a:gd name="connsiteY5" fmla="*/ 0 h 1239146"/>
                <a:gd name="connsiteX0" fmla="*/ 521907 w 521907"/>
                <a:gd name="connsiteY0" fmla="*/ 0 h 1249085"/>
                <a:gd name="connsiteX1" fmla="*/ 511968 w 521907"/>
                <a:gd name="connsiteY1" fmla="*/ 993101 h 1249085"/>
                <a:gd name="connsiteX2" fmla="*/ 255984 w 521907"/>
                <a:gd name="connsiteY2" fmla="*/ 1249085 h 1249085"/>
                <a:gd name="connsiteX3" fmla="*/ 255984 w 521907"/>
                <a:gd name="connsiteY3" fmla="*/ 1249085 h 1249085"/>
                <a:gd name="connsiteX4" fmla="*/ 0 w 521907"/>
                <a:gd name="connsiteY4" fmla="*/ 993101 h 1249085"/>
                <a:gd name="connsiteX5" fmla="*/ 9939 w 521907"/>
                <a:gd name="connsiteY5" fmla="*/ 9939 h 1249085"/>
                <a:gd name="connsiteX0" fmla="*/ 523060 w 523060"/>
                <a:gd name="connsiteY0" fmla="*/ 270979 h 1520064"/>
                <a:gd name="connsiteX1" fmla="*/ 513121 w 523060"/>
                <a:gd name="connsiteY1" fmla="*/ 1264080 h 1520064"/>
                <a:gd name="connsiteX2" fmla="*/ 257137 w 523060"/>
                <a:gd name="connsiteY2" fmla="*/ 1520064 h 1520064"/>
                <a:gd name="connsiteX3" fmla="*/ 257137 w 523060"/>
                <a:gd name="connsiteY3" fmla="*/ 1520064 h 1520064"/>
                <a:gd name="connsiteX4" fmla="*/ 1153 w 523060"/>
                <a:gd name="connsiteY4" fmla="*/ 1264080 h 1520064"/>
                <a:gd name="connsiteX5" fmla="*/ 0 w 523060"/>
                <a:gd name="connsiteY5" fmla="*/ 559 h 1520064"/>
                <a:gd name="connsiteX6" fmla="*/ 11092 w 523060"/>
                <a:gd name="connsiteY6" fmla="*/ 280918 h 1520064"/>
                <a:gd name="connsiteX0" fmla="*/ 523060 w 523060"/>
                <a:gd name="connsiteY0" fmla="*/ 374837 h 1623922"/>
                <a:gd name="connsiteX1" fmla="*/ 513121 w 523060"/>
                <a:gd name="connsiteY1" fmla="*/ 1367938 h 1623922"/>
                <a:gd name="connsiteX2" fmla="*/ 257137 w 523060"/>
                <a:gd name="connsiteY2" fmla="*/ 1623922 h 1623922"/>
                <a:gd name="connsiteX3" fmla="*/ 257137 w 523060"/>
                <a:gd name="connsiteY3" fmla="*/ 1623922 h 1623922"/>
                <a:gd name="connsiteX4" fmla="*/ 1153 w 523060"/>
                <a:gd name="connsiteY4" fmla="*/ 1367938 h 1623922"/>
                <a:gd name="connsiteX5" fmla="*/ 0 w 523060"/>
                <a:gd name="connsiteY5" fmla="*/ 423 h 1623922"/>
                <a:gd name="connsiteX6" fmla="*/ 11092 w 523060"/>
                <a:gd name="connsiteY6" fmla="*/ 384776 h 1623922"/>
                <a:gd name="connsiteX0" fmla="*/ 523060 w 523060"/>
                <a:gd name="connsiteY0" fmla="*/ 375302 h 1624387"/>
                <a:gd name="connsiteX1" fmla="*/ 513121 w 523060"/>
                <a:gd name="connsiteY1" fmla="*/ 1368403 h 1624387"/>
                <a:gd name="connsiteX2" fmla="*/ 257137 w 523060"/>
                <a:gd name="connsiteY2" fmla="*/ 1624387 h 1624387"/>
                <a:gd name="connsiteX3" fmla="*/ 257137 w 523060"/>
                <a:gd name="connsiteY3" fmla="*/ 1624387 h 1624387"/>
                <a:gd name="connsiteX4" fmla="*/ 1153 w 523060"/>
                <a:gd name="connsiteY4" fmla="*/ 1368403 h 1624387"/>
                <a:gd name="connsiteX5" fmla="*/ 0 w 523060"/>
                <a:gd name="connsiteY5" fmla="*/ 888 h 1624387"/>
                <a:gd name="connsiteX6" fmla="*/ 233938 w 523060"/>
                <a:gd name="connsiteY6" fmla="*/ 162396 h 1624387"/>
                <a:gd name="connsiteX0" fmla="*/ 523060 w 523060"/>
                <a:gd name="connsiteY0" fmla="*/ 583291 h 1624387"/>
                <a:gd name="connsiteX1" fmla="*/ 513121 w 523060"/>
                <a:gd name="connsiteY1" fmla="*/ 1368403 h 1624387"/>
                <a:gd name="connsiteX2" fmla="*/ 257137 w 523060"/>
                <a:gd name="connsiteY2" fmla="*/ 1624387 h 1624387"/>
                <a:gd name="connsiteX3" fmla="*/ 257137 w 523060"/>
                <a:gd name="connsiteY3" fmla="*/ 1624387 h 1624387"/>
                <a:gd name="connsiteX4" fmla="*/ 1153 w 523060"/>
                <a:gd name="connsiteY4" fmla="*/ 1368403 h 1624387"/>
                <a:gd name="connsiteX5" fmla="*/ 0 w 523060"/>
                <a:gd name="connsiteY5" fmla="*/ 888 h 1624387"/>
                <a:gd name="connsiteX6" fmla="*/ 233938 w 523060"/>
                <a:gd name="connsiteY6" fmla="*/ 162396 h 1624387"/>
                <a:gd name="connsiteX0" fmla="*/ 523060 w 523060"/>
                <a:gd name="connsiteY0" fmla="*/ 420895 h 1461991"/>
                <a:gd name="connsiteX1" fmla="*/ 513121 w 523060"/>
                <a:gd name="connsiteY1" fmla="*/ 1206007 h 1461991"/>
                <a:gd name="connsiteX2" fmla="*/ 257137 w 523060"/>
                <a:gd name="connsiteY2" fmla="*/ 1461991 h 1461991"/>
                <a:gd name="connsiteX3" fmla="*/ 257137 w 523060"/>
                <a:gd name="connsiteY3" fmla="*/ 1461991 h 1461991"/>
                <a:gd name="connsiteX4" fmla="*/ 1153 w 523060"/>
                <a:gd name="connsiteY4" fmla="*/ 1206007 h 1461991"/>
                <a:gd name="connsiteX5" fmla="*/ 0 w 523060"/>
                <a:gd name="connsiteY5" fmla="*/ 16769 h 1461991"/>
                <a:gd name="connsiteX6" fmla="*/ 233938 w 523060"/>
                <a:gd name="connsiteY6" fmla="*/ 0 h 1461991"/>
                <a:gd name="connsiteX0" fmla="*/ 523060 w 523060"/>
                <a:gd name="connsiteY0" fmla="*/ 405085 h 1446181"/>
                <a:gd name="connsiteX1" fmla="*/ 513121 w 523060"/>
                <a:gd name="connsiteY1" fmla="*/ 1190197 h 1446181"/>
                <a:gd name="connsiteX2" fmla="*/ 257137 w 523060"/>
                <a:gd name="connsiteY2" fmla="*/ 1446181 h 1446181"/>
                <a:gd name="connsiteX3" fmla="*/ 257137 w 523060"/>
                <a:gd name="connsiteY3" fmla="*/ 1446181 h 1446181"/>
                <a:gd name="connsiteX4" fmla="*/ 1153 w 523060"/>
                <a:gd name="connsiteY4" fmla="*/ 1190197 h 1446181"/>
                <a:gd name="connsiteX5" fmla="*/ 0 w 523060"/>
                <a:gd name="connsiteY5" fmla="*/ 959 h 1446181"/>
                <a:gd name="connsiteX6" fmla="*/ 233938 w 523060"/>
                <a:gd name="connsiteY6" fmla="*/ 147610 h 1446181"/>
                <a:gd name="connsiteX0" fmla="*/ 523060 w 523060"/>
                <a:gd name="connsiteY0" fmla="*/ 404126 h 1445222"/>
                <a:gd name="connsiteX1" fmla="*/ 513121 w 523060"/>
                <a:gd name="connsiteY1" fmla="*/ 1189238 h 1445222"/>
                <a:gd name="connsiteX2" fmla="*/ 257137 w 523060"/>
                <a:gd name="connsiteY2" fmla="*/ 1445222 h 1445222"/>
                <a:gd name="connsiteX3" fmla="*/ 257137 w 523060"/>
                <a:gd name="connsiteY3" fmla="*/ 1445222 h 1445222"/>
                <a:gd name="connsiteX4" fmla="*/ 1153 w 523060"/>
                <a:gd name="connsiteY4" fmla="*/ 1189238 h 1445222"/>
                <a:gd name="connsiteX5" fmla="*/ 0 w 523060"/>
                <a:gd name="connsiteY5" fmla="*/ 0 h 1445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3060" h="1445222">
                  <a:moveTo>
                    <a:pt x="523060" y="404126"/>
                  </a:moveTo>
                  <a:lnTo>
                    <a:pt x="513121" y="1189238"/>
                  </a:lnTo>
                  <a:cubicBezTo>
                    <a:pt x="513121" y="1330614"/>
                    <a:pt x="398513" y="1445222"/>
                    <a:pt x="257137" y="1445222"/>
                  </a:cubicBezTo>
                  <a:lnTo>
                    <a:pt x="257137" y="1445222"/>
                  </a:lnTo>
                  <a:cubicBezTo>
                    <a:pt x="115761" y="1445222"/>
                    <a:pt x="1153" y="1330614"/>
                    <a:pt x="1153" y="1189238"/>
                  </a:cubicBezTo>
                  <a:cubicBezTo>
                    <a:pt x="769" y="877011"/>
                    <a:pt x="384" y="312227"/>
                    <a:pt x="0" y="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9008438" y="3409494"/>
              <a:ext cx="432343" cy="2835846"/>
              <a:chOff x="1892848" y="1846245"/>
              <a:chExt cx="526824" cy="3455572"/>
            </a:xfrm>
          </p:grpSpPr>
          <p:sp>
            <p:nvSpPr>
              <p:cNvPr id="33" name="正方形/長方形 19"/>
              <p:cNvSpPr/>
              <p:nvPr/>
            </p:nvSpPr>
            <p:spPr>
              <a:xfrm>
                <a:off x="1892848" y="2636912"/>
                <a:ext cx="525810" cy="1711562"/>
              </a:xfrm>
              <a:custGeom>
                <a:avLst/>
                <a:gdLst>
                  <a:gd name="connsiteX0" fmla="*/ 0 w 419319"/>
                  <a:gd name="connsiteY0" fmla="*/ 0 h 1189815"/>
                  <a:gd name="connsiteX1" fmla="*/ 419319 w 419319"/>
                  <a:gd name="connsiteY1" fmla="*/ 0 h 1189815"/>
                  <a:gd name="connsiteX2" fmla="*/ 419319 w 419319"/>
                  <a:gd name="connsiteY2" fmla="*/ 1189815 h 1189815"/>
                  <a:gd name="connsiteX3" fmla="*/ 0 w 419319"/>
                  <a:gd name="connsiteY3" fmla="*/ 1189815 h 1189815"/>
                  <a:gd name="connsiteX4" fmla="*/ 0 w 419319"/>
                  <a:gd name="connsiteY4" fmla="*/ 0 h 1189815"/>
                  <a:gd name="connsiteX0" fmla="*/ 12192 w 431511"/>
                  <a:gd name="connsiteY0" fmla="*/ 0 h 1189815"/>
                  <a:gd name="connsiteX1" fmla="*/ 431511 w 431511"/>
                  <a:gd name="connsiteY1" fmla="*/ 0 h 1189815"/>
                  <a:gd name="connsiteX2" fmla="*/ 431511 w 431511"/>
                  <a:gd name="connsiteY2" fmla="*/ 1189815 h 1189815"/>
                  <a:gd name="connsiteX3" fmla="*/ 0 w 431511"/>
                  <a:gd name="connsiteY3" fmla="*/ 811863 h 1189815"/>
                  <a:gd name="connsiteX4" fmla="*/ 12192 w 431511"/>
                  <a:gd name="connsiteY4" fmla="*/ 0 h 1189815"/>
                  <a:gd name="connsiteX0" fmla="*/ 12192 w 431511"/>
                  <a:gd name="connsiteY0" fmla="*/ 0 h 1189815"/>
                  <a:gd name="connsiteX1" fmla="*/ 431511 w 431511"/>
                  <a:gd name="connsiteY1" fmla="*/ 0 h 1189815"/>
                  <a:gd name="connsiteX2" fmla="*/ 431511 w 431511"/>
                  <a:gd name="connsiteY2" fmla="*/ 1189815 h 1189815"/>
                  <a:gd name="connsiteX3" fmla="*/ 0 w 431511"/>
                  <a:gd name="connsiteY3" fmla="*/ 826616 h 1189815"/>
                  <a:gd name="connsiteX4" fmla="*/ 12192 w 431511"/>
                  <a:gd name="connsiteY4" fmla="*/ 0 h 118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1" h="1189815">
                    <a:moveTo>
                      <a:pt x="12192" y="0"/>
                    </a:moveTo>
                    <a:lnTo>
                      <a:pt x="431511" y="0"/>
                    </a:lnTo>
                    <a:lnTo>
                      <a:pt x="431511" y="1189815"/>
                    </a:lnTo>
                    <a:lnTo>
                      <a:pt x="0" y="826616"/>
                    </a:lnTo>
                    <a:lnTo>
                      <a:pt x="12192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34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32" name="正方形/長方形 31"/>
            <p:cNvSpPr/>
            <p:nvPr/>
          </p:nvSpPr>
          <p:spPr>
            <a:xfrm>
              <a:off x="8979727" y="3337486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2602678" y="2654074"/>
            <a:ext cx="205774" cy="1171091"/>
            <a:chOff x="8424915" y="3298840"/>
            <a:chExt cx="510944" cy="2907854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8465817" y="3370848"/>
              <a:ext cx="429140" cy="2835846"/>
              <a:chOff x="1907704" y="1846245"/>
              <a:chExt cx="522921" cy="3455572"/>
            </a:xfrm>
          </p:grpSpPr>
          <p:sp>
            <p:nvSpPr>
              <p:cNvPr id="44" name="角丸四角形 2"/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1908718" y="2636912"/>
                <a:ext cx="510954" cy="1342053"/>
              </a:xfrm>
              <a:prstGeom prst="rect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907704" y="3968823"/>
                <a:ext cx="510954" cy="117917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47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43" name="正方形/長方形 42"/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2022983" y="2658385"/>
            <a:ext cx="202717" cy="1166781"/>
            <a:chOff x="8311479" y="3303048"/>
            <a:chExt cx="510944" cy="2940852"/>
          </a:xfrm>
        </p:grpSpPr>
        <p:sp>
          <p:nvSpPr>
            <p:cNvPr id="49" name="角丸四角形 2"/>
            <p:cNvSpPr/>
            <p:nvPr/>
          </p:nvSpPr>
          <p:spPr>
            <a:xfrm>
              <a:off x="8356873" y="4023934"/>
              <a:ext cx="420880" cy="2219966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  <a:gd name="connsiteX0" fmla="*/ 521907 w 521907"/>
                <a:gd name="connsiteY0" fmla="*/ 2236304 h 3455572"/>
                <a:gd name="connsiteX1" fmla="*/ 511968 w 521907"/>
                <a:gd name="connsiteY1" fmla="*/ 3199588 h 3455572"/>
                <a:gd name="connsiteX2" fmla="*/ 255984 w 521907"/>
                <a:gd name="connsiteY2" fmla="*/ 3455572 h 3455572"/>
                <a:gd name="connsiteX3" fmla="*/ 255984 w 521907"/>
                <a:gd name="connsiteY3" fmla="*/ 3455572 h 3455572"/>
                <a:gd name="connsiteX4" fmla="*/ 0 w 521907"/>
                <a:gd name="connsiteY4" fmla="*/ 3199588 h 3455572"/>
                <a:gd name="connsiteX5" fmla="*/ 0 w 521907"/>
                <a:gd name="connsiteY5" fmla="*/ 0 h 3455572"/>
                <a:gd name="connsiteX0" fmla="*/ 521907 w 521907"/>
                <a:gd name="connsiteY0" fmla="*/ 19878 h 1239146"/>
                <a:gd name="connsiteX1" fmla="*/ 511968 w 521907"/>
                <a:gd name="connsiteY1" fmla="*/ 983162 h 1239146"/>
                <a:gd name="connsiteX2" fmla="*/ 255984 w 521907"/>
                <a:gd name="connsiteY2" fmla="*/ 1239146 h 1239146"/>
                <a:gd name="connsiteX3" fmla="*/ 255984 w 521907"/>
                <a:gd name="connsiteY3" fmla="*/ 1239146 h 1239146"/>
                <a:gd name="connsiteX4" fmla="*/ 0 w 521907"/>
                <a:gd name="connsiteY4" fmla="*/ 983162 h 1239146"/>
                <a:gd name="connsiteX5" fmla="*/ 9939 w 521907"/>
                <a:gd name="connsiteY5" fmla="*/ 0 h 1239146"/>
                <a:gd name="connsiteX0" fmla="*/ 521907 w 521907"/>
                <a:gd name="connsiteY0" fmla="*/ 0 h 1249085"/>
                <a:gd name="connsiteX1" fmla="*/ 511968 w 521907"/>
                <a:gd name="connsiteY1" fmla="*/ 993101 h 1249085"/>
                <a:gd name="connsiteX2" fmla="*/ 255984 w 521907"/>
                <a:gd name="connsiteY2" fmla="*/ 1249085 h 1249085"/>
                <a:gd name="connsiteX3" fmla="*/ 255984 w 521907"/>
                <a:gd name="connsiteY3" fmla="*/ 1249085 h 1249085"/>
                <a:gd name="connsiteX4" fmla="*/ 0 w 521907"/>
                <a:gd name="connsiteY4" fmla="*/ 993101 h 1249085"/>
                <a:gd name="connsiteX5" fmla="*/ 9939 w 521907"/>
                <a:gd name="connsiteY5" fmla="*/ 9939 h 1249085"/>
                <a:gd name="connsiteX0" fmla="*/ 511295 w 512852"/>
                <a:gd name="connsiteY0" fmla="*/ 0 h 2787779"/>
                <a:gd name="connsiteX1" fmla="*/ 511968 w 512852"/>
                <a:gd name="connsiteY1" fmla="*/ 2531795 h 2787779"/>
                <a:gd name="connsiteX2" fmla="*/ 255984 w 512852"/>
                <a:gd name="connsiteY2" fmla="*/ 2787779 h 2787779"/>
                <a:gd name="connsiteX3" fmla="*/ 255984 w 512852"/>
                <a:gd name="connsiteY3" fmla="*/ 2787779 h 2787779"/>
                <a:gd name="connsiteX4" fmla="*/ 0 w 512852"/>
                <a:gd name="connsiteY4" fmla="*/ 2531795 h 2787779"/>
                <a:gd name="connsiteX5" fmla="*/ 9939 w 512852"/>
                <a:gd name="connsiteY5" fmla="*/ 1548633 h 2787779"/>
                <a:gd name="connsiteX0" fmla="*/ 511968 w 513525"/>
                <a:gd name="connsiteY0" fmla="*/ 673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968 w 513525"/>
                <a:gd name="connsiteY0" fmla="*/ 181072 h 2788452"/>
                <a:gd name="connsiteX1" fmla="*/ 512641 w 513525"/>
                <a:gd name="connsiteY1" fmla="*/ 2532468 h 2788452"/>
                <a:gd name="connsiteX2" fmla="*/ 256657 w 513525"/>
                <a:gd name="connsiteY2" fmla="*/ 2788452 h 2788452"/>
                <a:gd name="connsiteX3" fmla="*/ 256657 w 513525"/>
                <a:gd name="connsiteY3" fmla="*/ 2788452 h 2788452"/>
                <a:gd name="connsiteX4" fmla="*/ 673 w 513525"/>
                <a:gd name="connsiteY4" fmla="*/ 2532468 h 2788452"/>
                <a:gd name="connsiteX5" fmla="*/ 0 w 513525"/>
                <a:gd name="connsiteY5" fmla="*/ 0 h 2788452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11285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0 h 2628603"/>
                <a:gd name="connsiteX1" fmla="*/ 511972 w 512856"/>
                <a:gd name="connsiteY1" fmla="*/ 2372619 h 2628603"/>
                <a:gd name="connsiteX2" fmla="*/ 255988 w 512856"/>
                <a:gd name="connsiteY2" fmla="*/ 2628603 h 2628603"/>
                <a:gd name="connsiteX3" fmla="*/ 255988 w 512856"/>
                <a:gd name="connsiteY3" fmla="*/ 2628603 h 2628603"/>
                <a:gd name="connsiteX4" fmla="*/ 4 w 512856"/>
                <a:gd name="connsiteY4" fmla="*/ 2372619 h 2628603"/>
                <a:gd name="connsiteX5" fmla="*/ 9943 w 512856"/>
                <a:gd name="connsiteY5" fmla="*/ 9938 h 2628603"/>
                <a:gd name="connsiteX0" fmla="*/ 511299 w 512856"/>
                <a:gd name="connsiteY0" fmla="*/ 32508 h 2618665"/>
                <a:gd name="connsiteX1" fmla="*/ 511972 w 512856"/>
                <a:gd name="connsiteY1" fmla="*/ 2362681 h 2618665"/>
                <a:gd name="connsiteX2" fmla="*/ 255988 w 512856"/>
                <a:gd name="connsiteY2" fmla="*/ 2618665 h 2618665"/>
                <a:gd name="connsiteX3" fmla="*/ 255988 w 512856"/>
                <a:gd name="connsiteY3" fmla="*/ 2618665 h 2618665"/>
                <a:gd name="connsiteX4" fmla="*/ 4 w 512856"/>
                <a:gd name="connsiteY4" fmla="*/ 2362681 h 2618665"/>
                <a:gd name="connsiteX5" fmla="*/ 9943 w 512856"/>
                <a:gd name="connsiteY5" fmla="*/ 0 h 2618665"/>
                <a:gd name="connsiteX0" fmla="*/ 521910 w 521910"/>
                <a:gd name="connsiteY0" fmla="*/ 0 h 2639216"/>
                <a:gd name="connsiteX1" fmla="*/ 511972 w 521910"/>
                <a:gd name="connsiteY1" fmla="*/ 2383232 h 2639216"/>
                <a:gd name="connsiteX2" fmla="*/ 255988 w 521910"/>
                <a:gd name="connsiteY2" fmla="*/ 2639216 h 2639216"/>
                <a:gd name="connsiteX3" fmla="*/ 255988 w 521910"/>
                <a:gd name="connsiteY3" fmla="*/ 2639216 h 2639216"/>
                <a:gd name="connsiteX4" fmla="*/ 4 w 521910"/>
                <a:gd name="connsiteY4" fmla="*/ 2383232 h 2639216"/>
                <a:gd name="connsiteX5" fmla="*/ 9943 w 521910"/>
                <a:gd name="connsiteY5" fmla="*/ 20551 h 2639216"/>
                <a:gd name="connsiteX0" fmla="*/ 521910 w 521910"/>
                <a:gd name="connsiteY0" fmla="*/ 21895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21910 w 521910"/>
                <a:gd name="connsiteY0" fmla="*/ 671 h 2618665"/>
                <a:gd name="connsiteX1" fmla="*/ 511972 w 521910"/>
                <a:gd name="connsiteY1" fmla="*/ 2362681 h 2618665"/>
                <a:gd name="connsiteX2" fmla="*/ 255988 w 521910"/>
                <a:gd name="connsiteY2" fmla="*/ 2618665 h 2618665"/>
                <a:gd name="connsiteX3" fmla="*/ 255988 w 521910"/>
                <a:gd name="connsiteY3" fmla="*/ 2618665 h 2618665"/>
                <a:gd name="connsiteX4" fmla="*/ 4 w 521910"/>
                <a:gd name="connsiteY4" fmla="*/ 2362681 h 2618665"/>
                <a:gd name="connsiteX5" fmla="*/ 9943 w 521910"/>
                <a:gd name="connsiteY5" fmla="*/ 0 h 2618665"/>
                <a:gd name="connsiteX0" fmla="*/ 511298 w 512856"/>
                <a:gd name="connsiteY0" fmla="*/ 0 h 2649829"/>
                <a:gd name="connsiteX1" fmla="*/ 511972 w 512856"/>
                <a:gd name="connsiteY1" fmla="*/ 2393845 h 2649829"/>
                <a:gd name="connsiteX2" fmla="*/ 255988 w 512856"/>
                <a:gd name="connsiteY2" fmla="*/ 2649829 h 2649829"/>
                <a:gd name="connsiteX3" fmla="*/ 255988 w 512856"/>
                <a:gd name="connsiteY3" fmla="*/ 2649829 h 2649829"/>
                <a:gd name="connsiteX4" fmla="*/ 4 w 512856"/>
                <a:gd name="connsiteY4" fmla="*/ 2393845 h 2649829"/>
                <a:gd name="connsiteX5" fmla="*/ 9943 w 512856"/>
                <a:gd name="connsiteY5" fmla="*/ 31164 h 2649829"/>
                <a:gd name="connsiteX0" fmla="*/ 511298 w 512856"/>
                <a:gd name="connsiteY0" fmla="*/ 11282 h 2661111"/>
                <a:gd name="connsiteX1" fmla="*/ 511972 w 512856"/>
                <a:gd name="connsiteY1" fmla="*/ 2405127 h 2661111"/>
                <a:gd name="connsiteX2" fmla="*/ 255988 w 512856"/>
                <a:gd name="connsiteY2" fmla="*/ 2661111 h 2661111"/>
                <a:gd name="connsiteX3" fmla="*/ 255988 w 512856"/>
                <a:gd name="connsiteY3" fmla="*/ 2661111 h 2661111"/>
                <a:gd name="connsiteX4" fmla="*/ 4 w 512856"/>
                <a:gd name="connsiteY4" fmla="*/ 2405127 h 2661111"/>
                <a:gd name="connsiteX5" fmla="*/ 9943 w 512856"/>
                <a:gd name="connsiteY5" fmla="*/ 0 h 2661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2856" h="2661111">
                  <a:moveTo>
                    <a:pt x="511298" y="11282"/>
                  </a:moveTo>
                  <a:cubicBezTo>
                    <a:pt x="507985" y="342316"/>
                    <a:pt x="515285" y="2074093"/>
                    <a:pt x="511972" y="2405127"/>
                  </a:cubicBezTo>
                  <a:cubicBezTo>
                    <a:pt x="511972" y="2546503"/>
                    <a:pt x="397364" y="2661111"/>
                    <a:pt x="255988" y="2661111"/>
                  </a:cubicBezTo>
                  <a:lnTo>
                    <a:pt x="255988" y="2661111"/>
                  </a:lnTo>
                  <a:cubicBezTo>
                    <a:pt x="114612" y="2661111"/>
                    <a:pt x="4" y="2546503"/>
                    <a:pt x="4" y="2405127"/>
                  </a:cubicBezTo>
                  <a:cubicBezTo>
                    <a:pt x="-220" y="1560971"/>
                    <a:pt x="10167" y="844156"/>
                    <a:pt x="9943" y="0"/>
                  </a:cubicBezTo>
                </a:path>
              </a:pathLst>
            </a:cu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  <p:sp>
          <p:nvSpPr>
            <p:cNvPr id="50" name="角丸四角形 2"/>
            <p:cNvSpPr/>
            <p:nvPr/>
          </p:nvSpPr>
          <p:spPr>
            <a:xfrm>
              <a:off x="8356875" y="3376291"/>
              <a:ext cx="420151" cy="2867607"/>
            </a:xfrm>
            <a:custGeom>
              <a:avLst/>
              <a:gdLst>
                <a:gd name="connsiteX0" fmla="*/ 0 w 511968"/>
                <a:gd name="connsiteY0" fmla="*/ 255984 h 3711556"/>
                <a:gd name="connsiteX1" fmla="*/ 255984 w 511968"/>
                <a:gd name="connsiteY1" fmla="*/ 0 h 3711556"/>
                <a:gd name="connsiteX2" fmla="*/ 255984 w 511968"/>
                <a:gd name="connsiteY2" fmla="*/ 0 h 3711556"/>
                <a:gd name="connsiteX3" fmla="*/ 511968 w 511968"/>
                <a:gd name="connsiteY3" fmla="*/ 255984 h 3711556"/>
                <a:gd name="connsiteX4" fmla="*/ 511968 w 511968"/>
                <a:gd name="connsiteY4" fmla="*/ 3455572 h 3711556"/>
                <a:gd name="connsiteX5" fmla="*/ 255984 w 511968"/>
                <a:gd name="connsiteY5" fmla="*/ 3711556 h 3711556"/>
                <a:gd name="connsiteX6" fmla="*/ 255984 w 511968"/>
                <a:gd name="connsiteY6" fmla="*/ 3711556 h 3711556"/>
                <a:gd name="connsiteX7" fmla="*/ 0 w 511968"/>
                <a:gd name="connsiteY7" fmla="*/ 3455572 h 3711556"/>
                <a:gd name="connsiteX8" fmla="*/ 0 w 511968"/>
                <a:gd name="connsiteY8" fmla="*/ 255984 h 3711556"/>
                <a:gd name="connsiteX0" fmla="*/ 255984 w 511968"/>
                <a:gd name="connsiteY0" fmla="*/ 0 h 3711556"/>
                <a:gd name="connsiteX1" fmla="*/ 511968 w 511968"/>
                <a:gd name="connsiteY1" fmla="*/ 255984 h 3711556"/>
                <a:gd name="connsiteX2" fmla="*/ 511968 w 511968"/>
                <a:gd name="connsiteY2" fmla="*/ 3455572 h 3711556"/>
                <a:gd name="connsiteX3" fmla="*/ 255984 w 511968"/>
                <a:gd name="connsiteY3" fmla="*/ 3711556 h 3711556"/>
                <a:gd name="connsiteX4" fmla="*/ 255984 w 511968"/>
                <a:gd name="connsiteY4" fmla="*/ 3711556 h 3711556"/>
                <a:gd name="connsiteX5" fmla="*/ 0 w 511968"/>
                <a:gd name="connsiteY5" fmla="*/ 3455572 h 3711556"/>
                <a:gd name="connsiteX6" fmla="*/ 0 w 511968"/>
                <a:gd name="connsiteY6" fmla="*/ 255984 h 3711556"/>
                <a:gd name="connsiteX7" fmla="*/ 255984 w 511968"/>
                <a:gd name="connsiteY7" fmla="*/ 0 h 3711556"/>
                <a:gd name="connsiteX8" fmla="*/ 347424 w 511968"/>
                <a:gd name="connsiteY8" fmla="*/ 91440 h 3711556"/>
                <a:gd name="connsiteX0" fmla="*/ 255984 w 511968"/>
                <a:gd name="connsiteY0" fmla="*/ 34281 h 3745837"/>
                <a:gd name="connsiteX1" fmla="*/ 511968 w 511968"/>
                <a:gd name="connsiteY1" fmla="*/ 290265 h 3745837"/>
                <a:gd name="connsiteX2" fmla="*/ 511968 w 511968"/>
                <a:gd name="connsiteY2" fmla="*/ 3489853 h 3745837"/>
                <a:gd name="connsiteX3" fmla="*/ 255984 w 511968"/>
                <a:gd name="connsiteY3" fmla="*/ 3745837 h 3745837"/>
                <a:gd name="connsiteX4" fmla="*/ 255984 w 511968"/>
                <a:gd name="connsiteY4" fmla="*/ 3745837 h 3745837"/>
                <a:gd name="connsiteX5" fmla="*/ 0 w 511968"/>
                <a:gd name="connsiteY5" fmla="*/ 3489853 h 3745837"/>
                <a:gd name="connsiteX6" fmla="*/ 0 w 511968"/>
                <a:gd name="connsiteY6" fmla="*/ 290265 h 3745837"/>
                <a:gd name="connsiteX7" fmla="*/ 347424 w 511968"/>
                <a:gd name="connsiteY7" fmla="*/ 125721 h 3745837"/>
                <a:gd name="connsiteX0" fmla="*/ 511968 w 511968"/>
                <a:gd name="connsiteY0" fmla="*/ 290265 h 3745837"/>
                <a:gd name="connsiteX1" fmla="*/ 511968 w 511968"/>
                <a:gd name="connsiteY1" fmla="*/ 3489853 h 3745837"/>
                <a:gd name="connsiteX2" fmla="*/ 255984 w 511968"/>
                <a:gd name="connsiteY2" fmla="*/ 3745837 h 3745837"/>
                <a:gd name="connsiteX3" fmla="*/ 255984 w 511968"/>
                <a:gd name="connsiteY3" fmla="*/ 3745837 h 3745837"/>
                <a:gd name="connsiteX4" fmla="*/ 0 w 511968"/>
                <a:gd name="connsiteY4" fmla="*/ 3489853 h 3745837"/>
                <a:gd name="connsiteX5" fmla="*/ 0 w 511968"/>
                <a:gd name="connsiteY5" fmla="*/ 290265 h 3745837"/>
                <a:gd name="connsiteX6" fmla="*/ 347424 w 511968"/>
                <a:gd name="connsiteY6" fmla="*/ 125721 h 3745837"/>
                <a:gd name="connsiteX0" fmla="*/ 511968 w 511968"/>
                <a:gd name="connsiteY0" fmla="*/ 0 h 3455572"/>
                <a:gd name="connsiteX1" fmla="*/ 511968 w 511968"/>
                <a:gd name="connsiteY1" fmla="*/ 3199588 h 3455572"/>
                <a:gd name="connsiteX2" fmla="*/ 255984 w 511968"/>
                <a:gd name="connsiteY2" fmla="*/ 3455572 h 3455572"/>
                <a:gd name="connsiteX3" fmla="*/ 255984 w 511968"/>
                <a:gd name="connsiteY3" fmla="*/ 3455572 h 3455572"/>
                <a:gd name="connsiteX4" fmla="*/ 0 w 511968"/>
                <a:gd name="connsiteY4" fmla="*/ 3199588 h 3455572"/>
                <a:gd name="connsiteX5" fmla="*/ 0 w 511968"/>
                <a:gd name="connsiteY5" fmla="*/ 0 h 3455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1968" h="3455572">
                  <a:moveTo>
                    <a:pt x="511968" y="0"/>
                  </a:moveTo>
                  <a:lnTo>
                    <a:pt x="511968" y="3199588"/>
                  </a:lnTo>
                  <a:cubicBezTo>
                    <a:pt x="511968" y="3340964"/>
                    <a:pt x="397360" y="3455572"/>
                    <a:pt x="255984" y="3455572"/>
                  </a:cubicBezTo>
                  <a:lnTo>
                    <a:pt x="255984" y="3455572"/>
                  </a:lnTo>
                  <a:cubicBezTo>
                    <a:pt x="114608" y="3455572"/>
                    <a:pt x="0" y="3340964"/>
                    <a:pt x="0" y="3199588"/>
                  </a:cubicBez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8311479" y="3303048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5513618" y="2648744"/>
            <a:ext cx="205774" cy="1171091"/>
            <a:chOff x="8424915" y="3298840"/>
            <a:chExt cx="510944" cy="2907854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8465817" y="3370848"/>
              <a:ext cx="429140" cy="2835846"/>
              <a:chOff x="1907704" y="1846245"/>
              <a:chExt cx="522921" cy="3455572"/>
            </a:xfrm>
          </p:grpSpPr>
          <p:sp>
            <p:nvSpPr>
              <p:cNvPr id="55" name="角丸四角形 2"/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gradFill>
                <a:gsLst>
                  <a:gs pos="0">
                    <a:srgbClr val="FFFF00"/>
                  </a:gs>
                  <a:gs pos="80000">
                    <a:srgbClr val="FFFF00"/>
                  </a:gs>
                  <a:gs pos="100000">
                    <a:srgbClr val="FF0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56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5513618" y="1178802"/>
            <a:ext cx="205774" cy="1171091"/>
            <a:chOff x="8424915" y="3298840"/>
            <a:chExt cx="510944" cy="2907854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8465817" y="3370848"/>
              <a:ext cx="429140" cy="2835846"/>
              <a:chOff x="1907704" y="1846245"/>
              <a:chExt cx="522921" cy="3455572"/>
            </a:xfrm>
          </p:grpSpPr>
          <p:sp>
            <p:nvSpPr>
              <p:cNvPr id="60" name="角丸四角形 2"/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gradFill>
                <a:gsLst>
                  <a:gs pos="0">
                    <a:srgbClr val="FFFF00"/>
                  </a:gs>
                  <a:gs pos="77000">
                    <a:srgbClr val="FFFF00"/>
                  </a:gs>
                  <a:gs pos="92000">
                    <a:srgbClr val="FFC000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 dirty="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61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 dirty="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59" name="正方形/長方形 58"/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4902084" y="2648744"/>
            <a:ext cx="205774" cy="1171091"/>
            <a:chOff x="8424915" y="3298840"/>
            <a:chExt cx="510944" cy="2907854"/>
          </a:xfrm>
        </p:grpSpPr>
        <p:grpSp>
          <p:nvGrpSpPr>
            <p:cNvPr id="64" name="グループ化 63"/>
            <p:cNvGrpSpPr/>
            <p:nvPr/>
          </p:nvGrpSpPr>
          <p:grpSpPr>
            <a:xfrm>
              <a:off x="8465817" y="3370848"/>
              <a:ext cx="429140" cy="2835846"/>
              <a:chOff x="1907704" y="1846245"/>
              <a:chExt cx="522921" cy="3455572"/>
            </a:xfrm>
          </p:grpSpPr>
          <p:sp>
            <p:nvSpPr>
              <p:cNvPr id="66" name="角丸四角形 2"/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pattFill prst="divot">
                <a:fgClr>
                  <a:srgbClr val="FF0000"/>
                </a:fgClr>
                <a:bgClr>
                  <a:srgbClr val="FFFF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67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65" name="正方形/長方形 64"/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4902084" y="1178802"/>
            <a:ext cx="205774" cy="1171091"/>
            <a:chOff x="8424915" y="3298840"/>
            <a:chExt cx="510944" cy="2907854"/>
          </a:xfrm>
        </p:grpSpPr>
        <p:grpSp>
          <p:nvGrpSpPr>
            <p:cNvPr id="69" name="グループ化 68"/>
            <p:cNvGrpSpPr/>
            <p:nvPr/>
          </p:nvGrpSpPr>
          <p:grpSpPr>
            <a:xfrm>
              <a:off x="8465817" y="3370848"/>
              <a:ext cx="429140" cy="2835846"/>
              <a:chOff x="1907704" y="1846245"/>
              <a:chExt cx="522921" cy="3455572"/>
            </a:xfrm>
          </p:grpSpPr>
          <p:sp>
            <p:nvSpPr>
              <p:cNvPr id="71" name="角丸四角形 2"/>
              <p:cNvSpPr/>
              <p:nvPr/>
            </p:nvSpPr>
            <p:spPr>
              <a:xfrm>
                <a:off x="1908718" y="4050973"/>
                <a:ext cx="521907" cy="1249085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  <a:gd name="connsiteX0" fmla="*/ 521907 w 521907"/>
                  <a:gd name="connsiteY0" fmla="*/ 2236304 h 3455572"/>
                  <a:gd name="connsiteX1" fmla="*/ 511968 w 521907"/>
                  <a:gd name="connsiteY1" fmla="*/ 3199588 h 3455572"/>
                  <a:gd name="connsiteX2" fmla="*/ 255984 w 521907"/>
                  <a:gd name="connsiteY2" fmla="*/ 3455572 h 3455572"/>
                  <a:gd name="connsiteX3" fmla="*/ 255984 w 521907"/>
                  <a:gd name="connsiteY3" fmla="*/ 3455572 h 3455572"/>
                  <a:gd name="connsiteX4" fmla="*/ 0 w 521907"/>
                  <a:gd name="connsiteY4" fmla="*/ 3199588 h 3455572"/>
                  <a:gd name="connsiteX5" fmla="*/ 0 w 521907"/>
                  <a:gd name="connsiteY5" fmla="*/ 0 h 3455572"/>
                  <a:gd name="connsiteX0" fmla="*/ 521907 w 521907"/>
                  <a:gd name="connsiteY0" fmla="*/ 19878 h 1239146"/>
                  <a:gd name="connsiteX1" fmla="*/ 511968 w 521907"/>
                  <a:gd name="connsiteY1" fmla="*/ 983162 h 1239146"/>
                  <a:gd name="connsiteX2" fmla="*/ 255984 w 521907"/>
                  <a:gd name="connsiteY2" fmla="*/ 1239146 h 1239146"/>
                  <a:gd name="connsiteX3" fmla="*/ 255984 w 521907"/>
                  <a:gd name="connsiteY3" fmla="*/ 1239146 h 1239146"/>
                  <a:gd name="connsiteX4" fmla="*/ 0 w 521907"/>
                  <a:gd name="connsiteY4" fmla="*/ 983162 h 1239146"/>
                  <a:gd name="connsiteX5" fmla="*/ 9939 w 521907"/>
                  <a:gd name="connsiteY5" fmla="*/ 0 h 1239146"/>
                  <a:gd name="connsiteX0" fmla="*/ 521907 w 521907"/>
                  <a:gd name="connsiteY0" fmla="*/ 0 h 1249085"/>
                  <a:gd name="connsiteX1" fmla="*/ 511968 w 521907"/>
                  <a:gd name="connsiteY1" fmla="*/ 993101 h 1249085"/>
                  <a:gd name="connsiteX2" fmla="*/ 255984 w 521907"/>
                  <a:gd name="connsiteY2" fmla="*/ 1249085 h 1249085"/>
                  <a:gd name="connsiteX3" fmla="*/ 255984 w 521907"/>
                  <a:gd name="connsiteY3" fmla="*/ 1249085 h 1249085"/>
                  <a:gd name="connsiteX4" fmla="*/ 0 w 521907"/>
                  <a:gd name="connsiteY4" fmla="*/ 993101 h 1249085"/>
                  <a:gd name="connsiteX5" fmla="*/ 9939 w 521907"/>
                  <a:gd name="connsiteY5" fmla="*/ 9939 h 124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07" h="1249085">
                    <a:moveTo>
                      <a:pt x="521907" y="0"/>
                    </a:moveTo>
                    <a:lnTo>
                      <a:pt x="511968" y="993101"/>
                    </a:lnTo>
                    <a:cubicBezTo>
                      <a:pt x="511968" y="1134477"/>
                      <a:pt x="397360" y="1249085"/>
                      <a:pt x="255984" y="1249085"/>
                    </a:cubicBezTo>
                    <a:lnTo>
                      <a:pt x="255984" y="1249085"/>
                    </a:lnTo>
                    <a:cubicBezTo>
                      <a:pt x="114608" y="1249085"/>
                      <a:pt x="0" y="1134477"/>
                      <a:pt x="0" y="993101"/>
                    </a:cubicBezTo>
                    <a:lnTo>
                      <a:pt x="9939" y="9939"/>
                    </a:ln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 dirty="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  <p:sp>
            <p:nvSpPr>
              <p:cNvPr id="72" name="角丸四角形 2"/>
              <p:cNvSpPr/>
              <p:nvPr/>
            </p:nvSpPr>
            <p:spPr>
              <a:xfrm>
                <a:off x="1907704" y="1846245"/>
                <a:ext cx="511968" cy="3455572"/>
              </a:xfrm>
              <a:custGeom>
                <a:avLst/>
                <a:gdLst>
                  <a:gd name="connsiteX0" fmla="*/ 0 w 511968"/>
                  <a:gd name="connsiteY0" fmla="*/ 255984 h 3711556"/>
                  <a:gd name="connsiteX1" fmla="*/ 255984 w 511968"/>
                  <a:gd name="connsiteY1" fmla="*/ 0 h 3711556"/>
                  <a:gd name="connsiteX2" fmla="*/ 255984 w 511968"/>
                  <a:gd name="connsiteY2" fmla="*/ 0 h 3711556"/>
                  <a:gd name="connsiteX3" fmla="*/ 511968 w 511968"/>
                  <a:gd name="connsiteY3" fmla="*/ 255984 h 3711556"/>
                  <a:gd name="connsiteX4" fmla="*/ 511968 w 511968"/>
                  <a:gd name="connsiteY4" fmla="*/ 3455572 h 3711556"/>
                  <a:gd name="connsiteX5" fmla="*/ 255984 w 511968"/>
                  <a:gd name="connsiteY5" fmla="*/ 3711556 h 3711556"/>
                  <a:gd name="connsiteX6" fmla="*/ 255984 w 511968"/>
                  <a:gd name="connsiteY6" fmla="*/ 3711556 h 3711556"/>
                  <a:gd name="connsiteX7" fmla="*/ 0 w 511968"/>
                  <a:gd name="connsiteY7" fmla="*/ 3455572 h 3711556"/>
                  <a:gd name="connsiteX8" fmla="*/ 0 w 511968"/>
                  <a:gd name="connsiteY8" fmla="*/ 255984 h 3711556"/>
                  <a:gd name="connsiteX0" fmla="*/ 255984 w 511968"/>
                  <a:gd name="connsiteY0" fmla="*/ 0 h 3711556"/>
                  <a:gd name="connsiteX1" fmla="*/ 511968 w 511968"/>
                  <a:gd name="connsiteY1" fmla="*/ 255984 h 3711556"/>
                  <a:gd name="connsiteX2" fmla="*/ 511968 w 511968"/>
                  <a:gd name="connsiteY2" fmla="*/ 3455572 h 3711556"/>
                  <a:gd name="connsiteX3" fmla="*/ 255984 w 511968"/>
                  <a:gd name="connsiteY3" fmla="*/ 3711556 h 3711556"/>
                  <a:gd name="connsiteX4" fmla="*/ 255984 w 511968"/>
                  <a:gd name="connsiteY4" fmla="*/ 3711556 h 3711556"/>
                  <a:gd name="connsiteX5" fmla="*/ 0 w 511968"/>
                  <a:gd name="connsiteY5" fmla="*/ 3455572 h 3711556"/>
                  <a:gd name="connsiteX6" fmla="*/ 0 w 511968"/>
                  <a:gd name="connsiteY6" fmla="*/ 255984 h 3711556"/>
                  <a:gd name="connsiteX7" fmla="*/ 255984 w 511968"/>
                  <a:gd name="connsiteY7" fmla="*/ 0 h 3711556"/>
                  <a:gd name="connsiteX8" fmla="*/ 347424 w 511968"/>
                  <a:gd name="connsiteY8" fmla="*/ 91440 h 3711556"/>
                  <a:gd name="connsiteX0" fmla="*/ 255984 w 511968"/>
                  <a:gd name="connsiteY0" fmla="*/ 34281 h 3745837"/>
                  <a:gd name="connsiteX1" fmla="*/ 511968 w 511968"/>
                  <a:gd name="connsiteY1" fmla="*/ 290265 h 3745837"/>
                  <a:gd name="connsiteX2" fmla="*/ 511968 w 511968"/>
                  <a:gd name="connsiteY2" fmla="*/ 3489853 h 3745837"/>
                  <a:gd name="connsiteX3" fmla="*/ 255984 w 511968"/>
                  <a:gd name="connsiteY3" fmla="*/ 3745837 h 3745837"/>
                  <a:gd name="connsiteX4" fmla="*/ 255984 w 511968"/>
                  <a:gd name="connsiteY4" fmla="*/ 3745837 h 3745837"/>
                  <a:gd name="connsiteX5" fmla="*/ 0 w 511968"/>
                  <a:gd name="connsiteY5" fmla="*/ 3489853 h 3745837"/>
                  <a:gd name="connsiteX6" fmla="*/ 0 w 511968"/>
                  <a:gd name="connsiteY6" fmla="*/ 290265 h 3745837"/>
                  <a:gd name="connsiteX7" fmla="*/ 347424 w 511968"/>
                  <a:gd name="connsiteY7" fmla="*/ 125721 h 3745837"/>
                  <a:gd name="connsiteX0" fmla="*/ 511968 w 511968"/>
                  <a:gd name="connsiteY0" fmla="*/ 290265 h 3745837"/>
                  <a:gd name="connsiteX1" fmla="*/ 511968 w 511968"/>
                  <a:gd name="connsiteY1" fmla="*/ 3489853 h 3745837"/>
                  <a:gd name="connsiteX2" fmla="*/ 255984 w 511968"/>
                  <a:gd name="connsiteY2" fmla="*/ 3745837 h 3745837"/>
                  <a:gd name="connsiteX3" fmla="*/ 255984 w 511968"/>
                  <a:gd name="connsiteY3" fmla="*/ 3745837 h 3745837"/>
                  <a:gd name="connsiteX4" fmla="*/ 0 w 511968"/>
                  <a:gd name="connsiteY4" fmla="*/ 3489853 h 3745837"/>
                  <a:gd name="connsiteX5" fmla="*/ 0 w 511968"/>
                  <a:gd name="connsiteY5" fmla="*/ 290265 h 3745837"/>
                  <a:gd name="connsiteX6" fmla="*/ 347424 w 511968"/>
                  <a:gd name="connsiteY6" fmla="*/ 125721 h 3745837"/>
                  <a:gd name="connsiteX0" fmla="*/ 511968 w 511968"/>
                  <a:gd name="connsiteY0" fmla="*/ 0 h 3455572"/>
                  <a:gd name="connsiteX1" fmla="*/ 511968 w 511968"/>
                  <a:gd name="connsiteY1" fmla="*/ 3199588 h 3455572"/>
                  <a:gd name="connsiteX2" fmla="*/ 255984 w 511968"/>
                  <a:gd name="connsiteY2" fmla="*/ 3455572 h 3455572"/>
                  <a:gd name="connsiteX3" fmla="*/ 255984 w 511968"/>
                  <a:gd name="connsiteY3" fmla="*/ 3455572 h 3455572"/>
                  <a:gd name="connsiteX4" fmla="*/ 0 w 511968"/>
                  <a:gd name="connsiteY4" fmla="*/ 3199588 h 3455572"/>
                  <a:gd name="connsiteX5" fmla="*/ 0 w 511968"/>
                  <a:gd name="connsiteY5" fmla="*/ 0 h 3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1968" h="3455572">
                    <a:moveTo>
                      <a:pt x="511968" y="0"/>
                    </a:moveTo>
                    <a:lnTo>
                      <a:pt x="511968" y="3199588"/>
                    </a:lnTo>
                    <a:cubicBezTo>
                      <a:pt x="511968" y="3340964"/>
                      <a:pt x="397360" y="3455572"/>
                      <a:pt x="255984" y="3455572"/>
                    </a:cubicBezTo>
                    <a:lnTo>
                      <a:pt x="255984" y="3455572"/>
                    </a:lnTo>
                    <a:cubicBezTo>
                      <a:pt x="114608" y="3455572"/>
                      <a:pt x="0" y="3340964"/>
                      <a:pt x="0" y="3199588"/>
                    </a:cubicBez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100" dirty="0">
                  <a:latin typeface="AR丸ゴシック体M" panose="020B0609010101010101" pitchFamily="49" charset="-128"/>
                  <a:ea typeface="AR丸ゴシック体M" panose="020B0609010101010101" pitchFamily="49" charset="-128"/>
                </a:endParaRPr>
              </a:p>
            </p:txBody>
          </p:sp>
        </p:grpSp>
        <p:sp>
          <p:nvSpPr>
            <p:cNvPr id="70" name="正方形/長方形 69"/>
            <p:cNvSpPr/>
            <p:nvPr/>
          </p:nvSpPr>
          <p:spPr>
            <a:xfrm>
              <a:off x="8424915" y="3298840"/>
              <a:ext cx="510944" cy="720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丸ゴシック体M" panose="020B0609010101010101" pitchFamily="49" charset="-128"/>
                <a:ea typeface="AR丸ゴシック体M" panose="020B0609010101010101" pitchFamily="49" charset="-128"/>
              </a:endParaRPr>
            </a:p>
          </p:txBody>
        </p:sp>
      </p:grpSp>
      <p:sp>
        <p:nvSpPr>
          <p:cNvPr id="82" name="テキスト ボックス 81"/>
          <p:cNvSpPr txBox="1"/>
          <p:nvPr/>
        </p:nvSpPr>
        <p:spPr>
          <a:xfrm>
            <a:off x="1876858" y="2314036"/>
            <a:ext cx="1048086" cy="2616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遠心</a:t>
            </a:r>
            <a:r>
              <a:rPr kumimoji="1" lang="en-US" altLang="ja-JP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(1</a:t>
            </a:r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回目</a:t>
            </a:r>
            <a:r>
              <a:rPr kumimoji="1" lang="en-US" altLang="ja-JP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)</a:t>
            </a:r>
            <a:endParaRPr kumimoji="1" lang="ja-JP" altLang="en-US" sz="11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4762629" y="848544"/>
            <a:ext cx="1114643" cy="2616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遠心</a:t>
            </a:r>
            <a:r>
              <a:rPr kumimoji="1" lang="en-US" altLang="ja-JP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(2</a:t>
            </a:r>
            <a:r>
              <a:rPr kumimoji="1" lang="ja-JP" altLang="en-US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回目</a:t>
            </a:r>
            <a:r>
              <a:rPr lang="en-US" altLang="ja-JP" sz="11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)</a:t>
            </a:r>
            <a:endParaRPr kumimoji="1" lang="ja-JP" altLang="en-US" sz="110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784671" y="2938185"/>
            <a:ext cx="628585" cy="2539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05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血　漿</a:t>
            </a:r>
            <a:endParaRPr lang="en-US" altLang="ja-JP" sz="105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2784671" y="3236795"/>
            <a:ext cx="860353" cy="2539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白血球</a:t>
            </a:r>
            <a:endParaRPr kumimoji="1" lang="en-US" altLang="ja-JP" sz="105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2784671" y="3535322"/>
            <a:ext cx="628585" cy="2539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赤血球</a:t>
            </a:r>
            <a:endParaRPr kumimoji="1" lang="en-US" altLang="ja-JP" sz="105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105" name="右大かっこ 104"/>
          <p:cNvSpPr/>
          <p:nvPr/>
        </p:nvSpPr>
        <p:spPr>
          <a:xfrm>
            <a:off x="3360864" y="3022298"/>
            <a:ext cx="140144" cy="430887"/>
          </a:xfrm>
          <a:prstGeom prst="rightBracket">
            <a:avLst>
              <a:gd name="adj" fmla="val 0"/>
            </a:avLst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8" name="カギ線コネクタ 107"/>
          <p:cNvCxnSpPr>
            <a:stCxn id="102" idx="0"/>
            <a:endCxn id="10" idx="1"/>
          </p:cNvCxnSpPr>
          <p:nvPr/>
        </p:nvCxnSpPr>
        <p:spPr>
          <a:xfrm rot="5400000" flipH="1" flipV="1">
            <a:off x="2850935" y="2100444"/>
            <a:ext cx="1085771" cy="589712"/>
          </a:xfrm>
          <a:prstGeom prst="bentConnector2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右矢印 112"/>
          <p:cNvSpPr/>
          <p:nvPr/>
        </p:nvSpPr>
        <p:spPr>
          <a:xfrm>
            <a:off x="2324020" y="3221876"/>
            <a:ext cx="144016" cy="28375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右矢印 113"/>
          <p:cNvSpPr/>
          <p:nvPr/>
        </p:nvSpPr>
        <p:spPr>
          <a:xfrm>
            <a:off x="2313347" y="4563064"/>
            <a:ext cx="144016" cy="28375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右矢印 114"/>
          <p:cNvSpPr/>
          <p:nvPr/>
        </p:nvSpPr>
        <p:spPr>
          <a:xfrm>
            <a:off x="3297840" y="4563064"/>
            <a:ext cx="144016" cy="28375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右矢印 115"/>
          <p:cNvSpPr/>
          <p:nvPr/>
        </p:nvSpPr>
        <p:spPr>
          <a:xfrm>
            <a:off x="5247942" y="1784648"/>
            <a:ext cx="144016" cy="28375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右矢印 116"/>
          <p:cNvSpPr/>
          <p:nvPr/>
        </p:nvSpPr>
        <p:spPr>
          <a:xfrm>
            <a:off x="5247942" y="3221876"/>
            <a:ext cx="144016" cy="28375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8" name="グループ化 117"/>
          <p:cNvGrpSpPr/>
          <p:nvPr/>
        </p:nvGrpSpPr>
        <p:grpSpPr>
          <a:xfrm>
            <a:off x="3502070" y="4158015"/>
            <a:ext cx="591515" cy="1155025"/>
            <a:chOff x="4276775" y="6906434"/>
            <a:chExt cx="591515" cy="1155025"/>
          </a:xfrm>
        </p:grpSpPr>
        <p:sp>
          <p:nvSpPr>
            <p:cNvPr id="119" name="フリーフォーム 4"/>
            <p:cNvSpPr/>
            <p:nvPr/>
          </p:nvSpPr>
          <p:spPr>
            <a:xfrm flipH="1">
              <a:off x="4663627" y="6922782"/>
              <a:ext cx="204663" cy="310786"/>
            </a:xfrm>
            <a:custGeom>
              <a:avLst/>
              <a:gdLst>
                <a:gd name="connsiteX0" fmla="*/ 0 w 963168"/>
                <a:gd name="connsiteY0" fmla="*/ 0 h 426720"/>
                <a:gd name="connsiteX1" fmla="*/ 170688 w 963168"/>
                <a:gd name="connsiteY1" fmla="*/ 158496 h 426720"/>
                <a:gd name="connsiteX2" fmla="*/ 292608 w 963168"/>
                <a:gd name="connsiteY2" fmla="*/ 316992 h 426720"/>
                <a:gd name="connsiteX3" fmla="*/ 963168 w 963168"/>
                <a:gd name="connsiteY3" fmla="*/ 414528 h 426720"/>
                <a:gd name="connsiteX4" fmla="*/ 719328 w 963168"/>
                <a:gd name="connsiteY4" fmla="*/ 426720 h 426720"/>
                <a:gd name="connsiteX5" fmla="*/ 316992 w 963168"/>
                <a:gd name="connsiteY5" fmla="*/ 402336 h 426720"/>
                <a:gd name="connsiteX6" fmla="*/ 121920 w 963168"/>
                <a:gd name="connsiteY6" fmla="*/ 256032 h 426720"/>
                <a:gd name="connsiteX7" fmla="*/ 12192 w 963168"/>
                <a:gd name="connsiteY7" fmla="*/ 85344 h 426720"/>
                <a:gd name="connsiteX8" fmla="*/ 12192 w 963168"/>
                <a:gd name="connsiteY8" fmla="*/ 85344 h 426720"/>
                <a:gd name="connsiteX0" fmla="*/ 0 w 963168"/>
                <a:gd name="connsiteY0" fmla="*/ 0 h 426720"/>
                <a:gd name="connsiteX1" fmla="*/ 170688 w 963168"/>
                <a:gd name="connsiteY1" fmla="*/ 158495 h 426720"/>
                <a:gd name="connsiteX2" fmla="*/ 292608 w 963168"/>
                <a:gd name="connsiteY2" fmla="*/ 316992 h 426720"/>
                <a:gd name="connsiteX3" fmla="*/ 963168 w 963168"/>
                <a:gd name="connsiteY3" fmla="*/ 414528 h 426720"/>
                <a:gd name="connsiteX4" fmla="*/ 719328 w 963168"/>
                <a:gd name="connsiteY4" fmla="*/ 426720 h 426720"/>
                <a:gd name="connsiteX5" fmla="*/ 316992 w 963168"/>
                <a:gd name="connsiteY5" fmla="*/ 402336 h 426720"/>
                <a:gd name="connsiteX6" fmla="*/ 121920 w 963168"/>
                <a:gd name="connsiteY6" fmla="*/ 256032 h 426720"/>
                <a:gd name="connsiteX7" fmla="*/ 12192 w 963168"/>
                <a:gd name="connsiteY7" fmla="*/ 85344 h 426720"/>
                <a:gd name="connsiteX8" fmla="*/ 12192 w 963168"/>
                <a:gd name="connsiteY8" fmla="*/ 85344 h 426720"/>
                <a:gd name="connsiteX0" fmla="*/ 0 w 963168"/>
                <a:gd name="connsiteY0" fmla="*/ 0 h 426720"/>
                <a:gd name="connsiteX1" fmla="*/ 292608 w 963168"/>
                <a:gd name="connsiteY1" fmla="*/ 316992 h 426720"/>
                <a:gd name="connsiteX2" fmla="*/ 963168 w 963168"/>
                <a:gd name="connsiteY2" fmla="*/ 414528 h 426720"/>
                <a:gd name="connsiteX3" fmla="*/ 719328 w 963168"/>
                <a:gd name="connsiteY3" fmla="*/ 426720 h 426720"/>
                <a:gd name="connsiteX4" fmla="*/ 316992 w 963168"/>
                <a:gd name="connsiteY4" fmla="*/ 402336 h 426720"/>
                <a:gd name="connsiteX5" fmla="*/ 121920 w 963168"/>
                <a:gd name="connsiteY5" fmla="*/ 256032 h 426720"/>
                <a:gd name="connsiteX6" fmla="*/ 12192 w 963168"/>
                <a:gd name="connsiteY6" fmla="*/ 85344 h 426720"/>
                <a:gd name="connsiteX7" fmla="*/ 12192 w 963168"/>
                <a:gd name="connsiteY7" fmla="*/ 85344 h 426720"/>
                <a:gd name="connsiteX0" fmla="*/ 0 w 963168"/>
                <a:gd name="connsiteY0" fmla="*/ 0 h 426720"/>
                <a:gd name="connsiteX1" fmla="*/ 292608 w 963168"/>
                <a:gd name="connsiteY1" fmla="*/ 316992 h 426720"/>
                <a:gd name="connsiteX2" fmla="*/ 963168 w 963168"/>
                <a:gd name="connsiteY2" fmla="*/ 414528 h 426720"/>
                <a:gd name="connsiteX3" fmla="*/ 719328 w 963168"/>
                <a:gd name="connsiteY3" fmla="*/ 426720 h 426720"/>
                <a:gd name="connsiteX4" fmla="*/ 316992 w 963168"/>
                <a:gd name="connsiteY4" fmla="*/ 402336 h 426720"/>
                <a:gd name="connsiteX5" fmla="*/ 121920 w 963168"/>
                <a:gd name="connsiteY5" fmla="*/ 256032 h 426720"/>
                <a:gd name="connsiteX6" fmla="*/ 12192 w 963168"/>
                <a:gd name="connsiteY6" fmla="*/ 85344 h 426720"/>
                <a:gd name="connsiteX7" fmla="*/ 12192 w 963168"/>
                <a:gd name="connsiteY7" fmla="*/ 85344 h 426720"/>
                <a:gd name="connsiteX0" fmla="*/ 0 w 963168"/>
                <a:gd name="connsiteY0" fmla="*/ 0 h 414527"/>
                <a:gd name="connsiteX1" fmla="*/ 292608 w 963168"/>
                <a:gd name="connsiteY1" fmla="*/ 316992 h 414527"/>
                <a:gd name="connsiteX2" fmla="*/ 963168 w 963168"/>
                <a:gd name="connsiteY2" fmla="*/ 414528 h 414527"/>
                <a:gd name="connsiteX3" fmla="*/ 316992 w 963168"/>
                <a:gd name="connsiteY3" fmla="*/ 402336 h 414527"/>
                <a:gd name="connsiteX4" fmla="*/ 121920 w 963168"/>
                <a:gd name="connsiteY4" fmla="*/ 256032 h 414527"/>
                <a:gd name="connsiteX5" fmla="*/ 12192 w 963168"/>
                <a:gd name="connsiteY5" fmla="*/ 85344 h 414527"/>
                <a:gd name="connsiteX6" fmla="*/ 12192 w 963168"/>
                <a:gd name="connsiteY6" fmla="*/ 85344 h 414527"/>
                <a:gd name="connsiteX0" fmla="*/ 0 w 963168"/>
                <a:gd name="connsiteY0" fmla="*/ 0 h 414528"/>
                <a:gd name="connsiteX1" fmla="*/ 292608 w 963168"/>
                <a:gd name="connsiteY1" fmla="*/ 316992 h 414528"/>
                <a:gd name="connsiteX2" fmla="*/ 963168 w 963168"/>
                <a:gd name="connsiteY2" fmla="*/ 414528 h 414528"/>
                <a:gd name="connsiteX3" fmla="*/ 316992 w 963168"/>
                <a:gd name="connsiteY3" fmla="*/ 402336 h 414528"/>
                <a:gd name="connsiteX4" fmla="*/ 121920 w 963168"/>
                <a:gd name="connsiteY4" fmla="*/ 256032 h 414528"/>
                <a:gd name="connsiteX5" fmla="*/ 12192 w 963168"/>
                <a:gd name="connsiteY5" fmla="*/ 85344 h 414528"/>
                <a:gd name="connsiteX6" fmla="*/ 12192 w 963168"/>
                <a:gd name="connsiteY6" fmla="*/ 85344 h 414528"/>
                <a:gd name="connsiteX0" fmla="*/ 0 w 963168"/>
                <a:gd name="connsiteY0" fmla="*/ 0 h 414528"/>
                <a:gd name="connsiteX1" fmla="*/ 292608 w 963168"/>
                <a:gd name="connsiteY1" fmla="*/ 316992 h 414528"/>
                <a:gd name="connsiteX2" fmla="*/ 963168 w 963168"/>
                <a:gd name="connsiteY2" fmla="*/ 414528 h 414528"/>
                <a:gd name="connsiteX3" fmla="*/ 316992 w 963168"/>
                <a:gd name="connsiteY3" fmla="*/ 402336 h 414528"/>
                <a:gd name="connsiteX4" fmla="*/ 12192 w 963168"/>
                <a:gd name="connsiteY4" fmla="*/ 85344 h 414528"/>
                <a:gd name="connsiteX5" fmla="*/ 12192 w 963168"/>
                <a:gd name="connsiteY5" fmla="*/ 85344 h 414528"/>
                <a:gd name="connsiteX0" fmla="*/ 0 w 963168"/>
                <a:gd name="connsiteY0" fmla="*/ 0 h 414528"/>
                <a:gd name="connsiteX1" fmla="*/ 292608 w 963168"/>
                <a:gd name="connsiteY1" fmla="*/ 316992 h 414528"/>
                <a:gd name="connsiteX2" fmla="*/ 963168 w 963168"/>
                <a:gd name="connsiteY2" fmla="*/ 414528 h 414528"/>
                <a:gd name="connsiteX3" fmla="*/ 316992 w 963168"/>
                <a:gd name="connsiteY3" fmla="*/ 402336 h 414528"/>
                <a:gd name="connsiteX4" fmla="*/ 12192 w 963168"/>
                <a:gd name="connsiteY4" fmla="*/ 85344 h 414528"/>
                <a:gd name="connsiteX5" fmla="*/ 12192 w 963168"/>
                <a:gd name="connsiteY5" fmla="*/ 85344 h 414528"/>
                <a:gd name="connsiteX0" fmla="*/ 0 w 963168"/>
                <a:gd name="connsiteY0" fmla="*/ 0 h 431585"/>
                <a:gd name="connsiteX1" fmla="*/ 292608 w 963168"/>
                <a:gd name="connsiteY1" fmla="*/ 316992 h 431585"/>
                <a:gd name="connsiteX2" fmla="*/ 963168 w 963168"/>
                <a:gd name="connsiteY2" fmla="*/ 414528 h 431585"/>
                <a:gd name="connsiteX3" fmla="*/ 316992 w 963168"/>
                <a:gd name="connsiteY3" fmla="*/ 402336 h 431585"/>
                <a:gd name="connsiteX4" fmla="*/ 12192 w 963168"/>
                <a:gd name="connsiteY4" fmla="*/ 85344 h 431585"/>
                <a:gd name="connsiteX5" fmla="*/ 12192 w 963168"/>
                <a:gd name="connsiteY5" fmla="*/ 85344 h 431585"/>
                <a:gd name="connsiteX0" fmla="*/ 0 w 963168"/>
                <a:gd name="connsiteY0" fmla="*/ 0 h 431585"/>
                <a:gd name="connsiteX1" fmla="*/ 292608 w 963168"/>
                <a:gd name="connsiteY1" fmla="*/ 316992 h 431585"/>
                <a:gd name="connsiteX2" fmla="*/ 963168 w 963168"/>
                <a:gd name="connsiteY2" fmla="*/ 414528 h 431585"/>
                <a:gd name="connsiteX3" fmla="*/ 316992 w 963168"/>
                <a:gd name="connsiteY3" fmla="*/ 402336 h 431585"/>
                <a:gd name="connsiteX4" fmla="*/ 12192 w 963168"/>
                <a:gd name="connsiteY4" fmla="*/ 85344 h 431585"/>
                <a:gd name="connsiteX5" fmla="*/ 12192 w 963168"/>
                <a:gd name="connsiteY5" fmla="*/ 85344 h 431585"/>
                <a:gd name="connsiteX0" fmla="*/ 0 w 963168"/>
                <a:gd name="connsiteY0" fmla="*/ 0 h 428066"/>
                <a:gd name="connsiteX1" fmla="*/ 292608 w 963168"/>
                <a:gd name="connsiteY1" fmla="*/ 316992 h 428066"/>
                <a:gd name="connsiteX2" fmla="*/ 963168 w 963168"/>
                <a:gd name="connsiteY2" fmla="*/ 414528 h 428066"/>
                <a:gd name="connsiteX3" fmla="*/ 282844 w 963168"/>
                <a:gd name="connsiteY3" fmla="*/ 380993 h 428066"/>
                <a:gd name="connsiteX4" fmla="*/ 12192 w 963168"/>
                <a:gd name="connsiteY4" fmla="*/ 85344 h 428066"/>
                <a:gd name="connsiteX5" fmla="*/ 12192 w 963168"/>
                <a:gd name="connsiteY5" fmla="*/ 85344 h 428066"/>
                <a:gd name="connsiteX0" fmla="*/ 0 w 963168"/>
                <a:gd name="connsiteY0" fmla="*/ 0 h 436294"/>
                <a:gd name="connsiteX1" fmla="*/ 292608 w 963168"/>
                <a:gd name="connsiteY1" fmla="*/ 316992 h 436294"/>
                <a:gd name="connsiteX2" fmla="*/ 963168 w 963168"/>
                <a:gd name="connsiteY2" fmla="*/ 414528 h 436294"/>
                <a:gd name="connsiteX3" fmla="*/ 282844 w 963168"/>
                <a:gd name="connsiteY3" fmla="*/ 380993 h 436294"/>
                <a:gd name="connsiteX4" fmla="*/ 12192 w 963168"/>
                <a:gd name="connsiteY4" fmla="*/ 85344 h 436294"/>
                <a:gd name="connsiteX5" fmla="*/ 12192 w 963168"/>
                <a:gd name="connsiteY5" fmla="*/ 85344 h 436294"/>
                <a:gd name="connsiteX0" fmla="*/ 47568 w 1010736"/>
                <a:gd name="connsiteY0" fmla="*/ 0 h 436294"/>
                <a:gd name="connsiteX1" fmla="*/ 340176 w 1010736"/>
                <a:gd name="connsiteY1" fmla="*/ 316992 h 436294"/>
                <a:gd name="connsiteX2" fmla="*/ 1010736 w 1010736"/>
                <a:gd name="connsiteY2" fmla="*/ 414528 h 436294"/>
                <a:gd name="connsiteX3" fmla="*/ 330412 w 1010736"/>
                <a:gd name="connsiteY3" fmla="*/ 380993 h 436294"/>
                <a:gd name="connsiteX4" fmla="*/ 59760 w 1010736"/>
                <a:gd name="connsiteY4" fmla="*/ 85344 h 436294"/>
                <a:gd name="connsiteX5" fmla="*/ 0 w 1010736"/>
                <a:gd name="connsiteY5" fmla="*/ 46927 h 436294"/>
                <a:gd name="connsiteX0" fmla="*/ 47568 w 1010736"/>
                <a:gd name="connsiteY0" fmla="*/ 0 h 436294"/>
                <a:gd name="connsiteX1" fmla="*/ 340176 w 1010736"/>
                <a:gd name="connsiteY1" fmla="*/ 316992 h 436294"/>
                <a:gd name="connsiteX2" fmla="*/ 1010736 w 1010736"/>
                <a:gd name="connsiteY2" fmla="*/ 414528 h 436294"/>
                <a:gd name="connsiteX3" fmla="*/ 330412 w 1010736"/>
                <a:gd name="connsiteY3" fmla="*/ 380993 h 436294"/>
                <a:gd name="connsiteX4" fmla="*/ 59760 w 1010736"/>
                <a:gd name="connsiteY4" fmla="*/ 85344 h 436294"/>
                <a:gd name="connsiteX5" fmla="*/ 0 w 1010736"/>
                <a:gd name="connsiteY5" fmla="*/ 46927 h 436294"/>
                <a:gd name="connsiteX0" fmla="*/ 0 w 963168"/>
                <a:gd name="connsiteY0" fmla="*/ 0 h 436294"/>
                <a:gd name="connsiteX1" fmla="*/ 292608 w 963168"/>
                <a:gd name="connsiteY1" fmla="*/ 316992 h 436294"/>
                <a:gd name="connsiteX2" fmla="*/ 963168 w 963168"/>
                <a:gd name="connsiteY2" fmla="*/ 414528 h 436294"/>
                <a:gd name="connsiteX3" fmla="*/ 282844 w 963168"/>
                <a:gd name="connsiteY3" fmla="*/ 380993 h 436294"/>
                <a:gd name="connsiteX4" fmla="*/ 12192 w 963168"/>
                <a:gd name="connsiteY4" fmla="*/ 85344 h 436294"/>
                <a:gd name="connsiteX0" fmla="*/ 43299 w 1006467"/>
                <a:gd name="connsiteY0" fmla="*/ 0 h 436294"/>
                <a:gd name="connsiteX1" fmla="*/ 335907 w 1006467"/>
                <a:gd name="connsiteY1" fmla="*/ 316992 h 436294"/>
                <a:gd name="connsiteX2" fmla="*/ 1006467 w 1006467"/>
                <a:gd name="connsiteY2" fmla="*/ 414528 h 436294"/>
                <a:gd name="connsiteX3" fmla="*/ 326143 w 1006467"/>
                <a:gd name="connsiteY3" fmla="*/ 380993 h 436294"/>
                <a:gd name="connsiteX4" fmla="*/ 0 w 1006467"/>
                <a:gd name="connsiteY4" fmla="*/ 55465 h 436294"/>
                <a:gd name="connsiteX0" fmla="*/ 43299 w 1006467"/>
                <a:gd name="connsiteY0" fmla="*/ 0 h 436294"/>
                <a:gd name="connsiteX1" fmla="*/ 335907 w 1006467"/>
                <a:gd name="connsiteY1" fmla="*/ 316992 h 436294"/>
                <a:gd name="connsiteX2" fmla="*/ 1006467 w 1006467"/>
                <a:gd name="connsiteY2" fmla="*/ 414528 h 436294"/>
                <a:gd name="connsiteX3" fmla="*/ 326143 w 1006467"/>
                <a:gd name="connsiteY3" fmla="*/ 380993 h 436294"/>
                <a:gd name="connsiteX4" fmla="*/ 0 w 1006467"/>
                <a:gd name="connsiteY4" fmla="*/ 55465 h 436294"/>
                <a:gd name="connsiteX0" fmla="*/ 43299 w 1006467"/>
                <a:gd name="connsiteY0" fmla="*/ 0 h 436294"/>
                <a:gd name="connsiteX1" fmla="*/ 335907 w 1006467"/>
                <a:gd name="connsiteY1" fmla="*/ 316992 h 436294"/>
                <a:gd name="connsiteX2" fmla="*/ 1006467 w 1006467"/>
                <a:gd name="connsiteY2" fmla="*/ 414528 h 436294"/>
                <a:gd name="connsiteX3" fmla="*/ 326143 w 1006467"/>
                <a:gd name="connsiteY3" fmla="*/ 380993 h 436294"/>
                <a:gd name="connsiteX4" fmla="*/ 0 w 1006467"/>
                <a:gd name="connsiteY4" fmla="*/ 55465 h 436294"/>
                <a:gd name="connsiteX0" fmla="*/ 43299 w 1014422"/>
                <a:gd name="connsiteY0" fmla="*/ 0 h 650006"/>
                <a:gd name="connsiteX1" fmla="*/ 335907 w 1014422"/>
                <a:gd name="connsiteY1" fmla="*/ 316992 h 650006"/>
                <a:gd name="connsiteX2" fmla="*/ 1014422 w 1014422"/>
                <a:gd name="connsiteY2" fmla="*/ 645186 h 650006"/>
                <a:gd name="connsiteX3" fmla="*/ 326143 w 1014422"/>
                <a:gd name="connsiteY3" fmla="*/ 380993 h 650006"/>
                <a:gd name="connsiteX4" fmla="*/ 0 w 1014422"/>
                <a:gd name="connsiteY4" fmla="*/ 55465 h 650006"/>
                <a:gd name="connsiteX0" fmla="*/ 335907 w 1014422"/>
                <a:gd name="connsiteY0" fmla="*/ 261528 h 594542"/>
                <a:gd name="connsiteX1" fmla="*/ 1014422 w 1014422"/>
                <a:gd name="connsiteY1" fmla="*/ 589722 h 594542"/>
                <a:gd name="connsiteX2" fmla="*/ 326143 w 1014422"/>
                <a:gd name="connsiteY2" fmla="*/ 325529 h 594542"/>
                <a:gd name="connsiteX3" fmla="*/ 0 w 1014422"/>
                <a:gd name="connsiteY3" fmla="*/ 1 h 594542"/>
                <a:gd name="connsiteX0" fmla="*/ 9763 w 688278"/>
                <a:gd name="connsiteY0" fmla="*/ 0 h 333014"/>
                <a:gd name="connsiteX1" fmla="*/ 688278 w 688278"/>
                <a:gd name="connsiteY1" fmla="*/ 328194 h 333014"/>
                <a:gd name="connsiteX2" fmla="*/ -1 w 688278"/>
                <a:gd name="connsiteY2" fmla="*/ 64001 h 333014"/>
                <a:gd name="connsiteX0" fmla="*/ 296097 w 688280"/>
                <a:gd name="connsiteY0" fmla="*/ 0 h 619347"/>
                <a:gd name="connsiteX1" fmla="*/ 688280 w 688280"/>
                <a:gd name="connsiteY1" fmla="*/ 614527 h 619347"/>
                <a:gd name="connsiteX2" fmla="*/ 1 w 688280"/>
                <a:gd name="connsiteY2" fmla="*/ 350334 h 619347"/>
                <a:gd name="connsiteX0" fmla="*/ 41578 w 433761"/>
                <a:gd name="connsiteY0" fmla="*/ 0 h 617159"/>
                <a:gd name="connsiteX1" fmla="*/ 433761 w 433761"/>
                <a:gd name="connsiteY1" fmla="*/ 614527 h 617159"/>
                <a:gd name="connsiteX2" fmla="*/ 0 w 433761"/>
                <a:gd name="connsiteY2" fmla="*/ 111724 h 617159"/>
                <a:gd name="connsiteX0" fmla="*/ 41578 w 433761"/>
                <a:gd name="connsiteY0" fmla="*/ 0 h 617159"/>
                <a:gd name="connsiteX1" fmla="*/ 433761 w 433761"/>
                <a:gd name="connsiteY1" fmla="*/ 614527 h 617159"/>
                <a:gd name="connsiteX2" fmla="*/ 0 w 433761"/>
                <a:gd name="connsiteY2" fmla="*/ 111724 h 617159"/>
                <a:gd name="connsiteX0" fmla="*/ 26838 w 419021"/>
                <a:gd name="connsiteY0" fmla="*/ 0 h 616854"/>
                <a:gd name="connsiteX1" fmla="*/ 419021 w 419021"/>
                <a:gd name="connsiteY1" fmla="*/ 614527 h 616854"/>
                <a:gd name="connsiteX2" fmla="*/ 0 w 419021"/>
                <a:gd name="connsiteY2" fmla="*/ 42938 h 616854"/>
                <a:gd name="connsiteX0" fmla="*/ 26838 w 419021"/>
                <a:gd name="connsiteY0" fmla="*/ 0 h 614526"/>
                <a:gd name="connsiteX1" fmla="*/ 419021 w 419021"/>
                <a:gd name="connsiteY1" fmla="*/ 614527 h 614526"/>
                <a:gd name="connsiteX2" fmla="*/ 0 w 419021"/>
                <a:gd name="connsiteY2" fmla="*/ 42938 h 614526"/>
                <a:gd name="connsiteX0" fmla="*/ 26838 w 419021"/>
                <a:gd name="connsiteY0" fmla="*/ 0 h 614528"/>
                <a:gd name="connsiteX1" fmla="*/ 419021 w 419021"/>
                <a:gd name="connsiteY1" fmla="*/ 614527 h 614528"/>
                <a:gd name="connsiteX2" fmla="*/ 0 w 419021"/>
                <a:gd name="connsiteY2" fmla="*/ 42938 h 614528"/>
                <a:gd name="connsiteX0" fmla="*/ 26838 w 422097"/>
                <a:gd name="connsiteY0" fmla="*/ 0 h 614679"/>
                <a:gd name="connsiteX1" fmla="*/ 419021 w 422097"/>
                <a:gd name="connsiteY1" fmla="*/ 614527 h 614679"/>
                <a:gd name="connsiteX2" fmla="*/ 0 w 422097"/>
                <a:gd name="connsiteY2" fmla="*/ 42938 h 614679"/>
                <a:gd name="connsiteX0" fmla="*/ 26838 w 446367"/>
                <a:gd name="connsiteY0" fmla="*/ 0 h 624504"/>
                <a:gd name="connsiteX1" fmla="*/ 443587 w 446367"/>
                <a:gd name="connsiteY1" fmla="*/ 624354 h 624504"/>
                <a:gd name="connsiteX2" fmla="*/ 0 w 446367"/>
                <a:gd name="connsiteY2" fmla="*/ 42938 h 624504"/>
                <a:gd name="connsiteX0" fmla="*/ 26838 w 446367"/>
                <a:gd name="connsiteY0" fmla="*/ 0 h 625862"/>
                <a:gd name="connsiteX1" fmla="*/ 443587 w 446367"/>
                <a:gd name="connsiteY1" fmla="*/ 624354 h 625862"/>
                <a:gd name="connsiteX2" fmla="*/ 0 w 446367"/>
                <a:gd name="connsiteY2" fmla="*/ 42938 h 625862"/>
                <a:gd name="connsiteX0" fmla="*/ 26838 w 445715"/>
                <a:gd name="connsiteY0" fmla="*/ 0 h 625860"/>
                <a:gd name="connsiteX1" fmla="*/ 443587 w 445715"/>
                <a:gd name="connsiteY1" fmla="*/ 624354 h 625860"/>
                <a:gd name="connsiteX2" fmla="*/ 0 w 445715"/>
                <a:gd name="connsiteY2" fmla="*/ 42938 h 625860"/>
                <a:gd name="connsiteX0" fmla="*/ 59169 w 445950"/>
                <a:gd name="connsiteY0" fmla="*/ 0 h 625862"/>
                <a:gd name="connsiteX1" fmla="*/ 443587 w 445950"/>
                <a:gd name="connsiteY1" fmla="*/ 624354 h 625862"/>
                <a:gd name="connsiteX2" fmla="*/ 0 w 445950"/>
                <a:gd name="connsiteY2" fmla="*/ 42938 h 625862"/>
                <a:gd name="connsiteX0" fmla="*/ 59169 w 391066"/>
                <a:gd name="connsiteY0" fmla="*/ 0 h 602836"/>
                <a:gd name="connsiteX1" fmla="*/ 388160 w 391066"/>
                <a:gd name="connsiteY1" fmla="*/ 601261 h 602836"/>
                <a:gd name="connsiteX2" fmla="*/ 0 w 391066"/>
                <a:gd name="connsiteY2" fmla="*/ 42938 h 602836"/>
                <a:gd name="connsiteX0" fmla="*/ 59169 w 400652"/>
                <a:gd name="connsiteY0" fmla="*/ 0 h 602836"/>
                <a:gd name="connsiteX1" fmla="*/ 388160 w 400652"/>
                <a:gd name="connsiteY1" fmla="*/ 601261 h 602836"/>
                <a:gd name="connsiteX2" fmla="*/ 0 w 400652"/>
                <a:gd name="connsiteY2" fmla="*/ 42938 h 602836"/>
                <a:gd name="connsiteX0" fmla="*/ 59169 w 396988"/>
                <a:gd name="connsiteY0" fmla="*/ 0 h 602836"/>
                <a:gd name="connsiteX1" fmla="*/ 388160 w 396988"/>
                <a:gd name="connsiteY1" fmla="*/ 601261 h 602836"/>
                <a:gd name="connsiteX2" fmla="*/ 0 w 396988"/>
                <a:gd name="connsiteY2" fmla="*/ 42938 h 60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6988" h="602836">
                  <a:moveTo>
                    <a:pt x="59169" y="0"/>
                  </a:moveTo>
                  <a:cubicBezTo>
                    <a:pt x="204168" y="134129"/>
                    <a:pt x="446239" y="584605"/>
                    <a:pt x="388160" y="601261"/>
                  </a:cubicBezTo>
                  <a:cubicBezTo>
                    <a:pt x="383311" y="633963"/>
                    <a:pt x="119463" y="148002"/>
                    <a:pt x="0" y="4293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" name="グループ化 119"/>
            <p:cNvGrpSpPr/>
            <p:nvPr/>
          </p:nvGrpSpPr>
          <p:grpSpPr>
            <a:xfrm>
              <a:off x="4276775" y="6906434"/>
              <a:ext cx="564360" cy="1155025"/>
              <a:chOff x="6075696" y="4083337"/>
              <a:chExt cx="891649" cy="1824858"/>
            </a:xfrm>
          </p:grpSpPr>
          <p:sp>
            <p:nvSpPr>
              <p:cNvPr id="121" name="フリーフォーム 11"/>
              <p:cNvSpPr/>
              <p:nvPr/>
            </p:nvSpPr>
            <p:spPr>
              <a:xfrm flipH="1">
                <a:off x="6272219" y="4412409"/>
                <a:ext cx="584260" cy="1456037"/>
              </a:xfrm>
              <a:custGeom>
                <a:avLst/>
                <a:gdLst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12192 w 731520"/>
                  <a:gd name="connsiteY13" fmla="*/ 121920 h 1719072"/>
                  <a:gd name="connsiteX14" fmla="*/ 0 w 731520"/>
                  <a:gd name="connsiteY14" fmla="*/ 12192 h 1719072"/>
                  <a:gd name="connsiteX15" fmla="*/ 268224 w 731520"/>
                  <a:gd name="connsiteY15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0 w 731520"/>
                  <a:gd name="connsiteY13" fmla="*/ 12192 h 1719072"/>
                  <a:gd name="connsiteX14" fmla="*/ 268224 w 731520"/>
                  <a:gd name="connsiteY14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0 w 731520"/>
                  <a:gd name="connsiteY13" fmla="*/ 12192 h 1719072"/>
                  <a:gd name="connsiteX14" fmla="*/ 268224 w 731520"/>
                  <a:gd name="connsiteY14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316992 w 731520"/>
                  <a:gd name="connsiteY8" fmla="*/ 1048512 h 1719072"/>
                  <a:gd name="connsiteX9" fmla="*/ 256032 w 731520"/>
                  <a:gd name="connsiteY9" fmla="*/ 841248 h 1719072"/>
                  <a:gd name="connsiteX10" fmla="*/ 231648 w 731520"/>
                  <a:gd name="connsiteY10" fmla="*/ 438912 h 1719072"/>
                  <a:gd name="connsiteX11" fmla="*/ 170688 w 731520"/>
                  <a:gd name="connsiteY11" fmla="*/ 268224 h 1719072"/>
                  <a:gd name="connsiteX12" fmla="*/ 0 w 731520"/>
                  <a:gd name="connsiteY12" fmla="*/ 12192 h 1719072"/>
                  <a:gd name="connsiteX13" fmla="*/ 268224 w 731520"/>
                  <a:gd name="connsiteY13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231648 w 731520"/>
                  <a:gd name="connsiteY9" fmla="*/ 438912 h 1719072"/>
                  <a:gd name="connsiteX10" fmla="*/ 170688 w 731520"/>
                  <a:gd name="connsiteY10" fmla="*/ 268224 h 1719072"/>
                  <a:gd name="connsiteX11" fmla="*/ 0 w 731520"/>
                  <a:gd name="connsiteY11" fmla="*/ 12192 h 1719072"/>
                  <a:gd name="connsiteX12" fmla="*/ 268224 w 731520"/>
                  <a:gd name="connsiteY12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231648 w 731520"/>
                  <a:gd name="connsiteY9" fmla="*/ 438912 h 1719072"/>
                  <a:gd name="connsiteX10" fmla="*/ 170688 w 731520"/>
                  <a:gd name="connsiteY10" fmla="*/ 268224 h 1719072"/>
                  <a:gd name="connsiteX11" fmla="*/ 0 w 731520"/>
                  <a:gd name="connsiteY11" fmla="*/ 12192 h 1719072"/>
                  <a:gd name="connsiteX12" fmla="*/ 268224 w 731520"/>
                  <a:gd name="connsiteY12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170688 w 731520"/>
                  <a:gd name="connsiteY9" fmla="*/ 268224 h 1719072"/>
                  <a:gd name="connsiteX10" fmla="*/ 0 w 731520"/>
                  <a:gd name="connsiteY10" fmla="*/ 12192 h 1719072"/>
                  <a:gd name="connsiteX11" fmla="*/ 268224 w 731520"/>
                  <a:gd name="connsiteY11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3 w 731520"/>
                  <a:gd name="connsiteY6" fmla="*/ 1560577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170688 w 731520"/>
                  <a:gd name="connsiteY9" fmla="*/ 268224 h 1719072"/>
                  <a:gd name="connsiteX10" fmla="*/ 0 w 731520"/>
                  <a:gd name="connsiteY10" fmla="*/ 12192 h 1719072"/>
                  <a:gd name="connsiteX11" fmla="*/ 268224 w 731520"/>
                  <a:gd name="connsiteY11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316992 w 731520"/>
                  <a:gd name="connsiteY6" fmla="*/ 1048512 h 1719072"/>
                  <a:gd name="connsiteX7" fmla="*/ 256032 w 731520"/>
                  <a:gd name="connsiteY7" fmla="*/ 841248 h 1719072"/>
                  <a:gd name="connsiteX8" fmla="*/ 170688 w 731520"/>
                  <a:gd name="connsiteY8" fmla="*/ 268224 h 1719072"/>
                  <a:gd name="connsiteX9" fmla="*/ 0 w 731520"/>
                  <a:gd name="connsiteY9" fmla="*/ 12192 h 1719072"/>
                  <a:gd name="connsiteX10" fmla="*/ 268224 w 731520"/>
                  <a:gd name="connsiteY10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256032 w 731520"/>
                  <a:gd name="connsiteY6" fmla="*/ 841248 h 1719072"/>
                  <a:gd name="connsiteX7" fmla="*/ 170688 w 731520"/>
                  <a:gd name="connsiteY7" fmla="*/ 268224 h 1719072"/>
                  <a:gd name="connsiteX8" fmla="*/ 0 w 731520"/>
                  <a:gd name="connsiteY8" fmla="*/ 12192 h 1719072"/>
                  <a:gd name="connsiteX9" fmla="*/ 268224 w 731520"/>
                  <a:gd name="connsiteY9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256032 w 731520"/>
                  <a:gd name="connsiteY5" fmla="*/ 841248 h 1719072"/>
                  <a:gd name="connsiteX6" fmla="*/ 170688 w 731520"/>
                  <a:gd name="connsiteY6" fmla="*/ 268224 h 1719072"/>
                  <a:gd name="connsiteX7" fmla="*/ 0 w 731520"/>
                  <a:gd name="connsiteY7" fmla="*/ 12192 h 1719072"/>
                  <a:gd name="connsiteX8" fmla="*/ 268224 w 731520"/>
                  <a:gd name="connsiteY8" fmla="*/ 0 h 1719072"/>
                  <a:gd name="connsiteX0" fmla="*/ 268224 w 719327"/>
                  <a:gd name="connsiteY0" fmla="*/ 0 h 1719072"/>
                  <a:gd name="connsiteX1" fmla="*/ 524256 w 719327"/>
                  <a:gd name="connsiteY1" fmla="*/ 268224 h 1719072"/>
                  <a:gd name="connsiteX2" fmla="*/ 682752 w 719327"/>
                  <a:gd name="connsiteY2" fmla="*/ 1621536 h 1719072"/>
                  <a:gd name="connsiteX3" fmla="*/ 719328 w 719327"/>
                  <a:gd name="connsiteY3" fmla="*/ 1719072 h 1719072"/>
                  <a:gd name="connsiteX4" fmla="*/ 256032 w 719327"/>
                  <a:gd name="connsiteY4" fmla="*/ 841248 h 1719072"/>
                  <a:gd name="connsiteX5" fmla="*/ 170688 w 719327"/>
                  <a:gd name="connsiteY5" fmla="*/ 268224 h 1719072"/>
                  <a:gd name="connsiteX6" fmla="*/ 0 w 719327"/>
                  <a:gd name="connsiteY6" fmla="*/ 12192 h 1719072"/>
                  <a:gd name="connsiteX7" fmla="*/ 268224 w 719327"/>
                  <a:gd name="connsiteY7" fmla="*/ 0 h 1719072"/>
                  <a:gd name="connsiteX0" fmla="*/ 268224 w 719328"/>
                  <a:gd name="connsiteY0" fmla="*/ 0 h 1719072"/>
                  <a:gd name="connsiteX1" fmla="*/ 524256 w 719328"/>
                  <a:gd name="connsiteY1" fmla="*/ 268224 h 1719072"/>
                  <a:gd name="connsiteX2" fmla="*/ 691290 w 719328"/>
                  <a:gd name="connsiteY2" fmla="*/ 1621536 h 1719072"/>
                  <a:gd name="connsiteX3" fmla="*/ 719328 w 719328"/>
                  <a:gd name="connsiteY3" fmla="*/ 1719072 h 1719072"/>
                  <a:gd name="connsiteX4" fmla="*/ 256032 w 719328"/>
                  <a:gd name="connsiteY4" fmla="*/ 841248 h 1719072"/>
                  <a:gd name="connsiteX5" fmla="*/ 170688 w 719328"/>
                  <a:gd name="connsiteY5" fmla="*/ 268224 h 1719072"/>
                  <a:gd name="connsiteX6" fmla="*/ 0 w 719328"/>
                  <a:gd name="connsiteY6" fmla="*/ 12192 h 1719072"/>
                  <a:gd name="connsiteX7" fmla="*/ 268224 w 719328"/>
                  <a:gd name="connsiteY7" fmla="*/ 0 h 1719072"/>
                  <a:gd name="connsiteX0" fmla="*/ 268224 w 691291"/>
                  <a:gd name="connsiteY0" fmla="*/ 0 h 1621536"/>
                  <a:gd name="connsiteX1" fmla="*/ 524256 w 691291"/>
                  <a:gd name="connsiteY1" fmla="*/ 268224 h 1621536"/>
                  <a:gd name="connsiteX2" fmla="*/ 691290 w 691291"/>
                  <a:gd name="connsiteY2" fmla="*/ 1621536 h 1621536"/>
                  <a:gd name="connsiteX3" fmla="*/ 578467 w 691291"/>
                  <a:gd name="connsiteY3" fmla="*/ 1616627 h 1621536"/>
                  <a:gd name="connsiteX4" fmla="*/ 256032 w 691291"/>
                  <a:gd name="connsiteY4" fmla="*/ 841248 h 1621536"/>
                  <a:gd name="connsiteX5" fmla="*/ 170688 w 691291"/>
                  <a:gd name="connsiteY5" fmla="*/ 268224 h 1621536"/>
                  <a:gd name="connsiteX6" fmla="*/ 0 w 691291"/>
                  <a:gd name="connsiteY6" fmla="*/ 12192 h 1621536"/>
                  <a:gd name="connsiteX7" fmla="*/ 268224 w 691291"/>
                  <a:gd name="connsiteY7" fmla="*/ 0 h 1621536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578467 w 755318"/>
                  <a:gd name="connsiteY3" fmla="*/ 1616627 h 1749592"/>
                  <a:gd name="connsiteX4" fmla="*/ 256032 w 755318"/>
                  <a:gd name="connsiteY4" fmla="*/ 841248 h 1749592"/>
                  <a:gd name="connsiteX5" fmla="*/ 170688 w 755318"/>
                  <a:gd name="connsiteY5" fmla="*/ 268224 h 1749592"/>
                  <a:gd name="connsiteX6" fmla="*/ 0 w 755318"/>
                  <a:gd name="connsiteY6" fmla="*/ 12192 h 1749592"/>
                  <a:gd name="connsiteX7" fmla="*/ 268224 w 755318"/>
                  <a:gd name="connsiteY7" fmla="*/ 0 h 1749592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578467 w 755318"/>
                  <a:gd name="connsiteY3" fmla="*/ 1616627 h 1749592"/>
                  <a:gd name="connsiteX4" fmla="*/ 256032 w 755318"/>
                  <a:gd name="connsiteY4" fmla="*/ 841248 h 1749592"/>
                  <a:gd name="connsiteX5" fmla="*/ 170688 w 755318"/>
                  <a:gd name="connsiteY5" fmla="*/ 268224 h 1749592"/>
                  <a:gd name="connsiteX6" fmla="*/ 0 w 755318"/>
                  <a:gd name="connsiteY6" fmla="*/ 12192 h 1749592"/>
                  <a:gd name="connsiteX7" fmla="*/ 268224 w 755318"/>
                  <a:gd name="connsiteY7" fmla="*/ 0 h 1749592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578467 w 755318"/>
                  <a:gd name="connsiteY3" fmla="*/ 1616627 h 1749592"/>
                  <a:gd name="connsiteX4" fmla="*/ 256032 w 755318"/>
                  <a:gd name="connsiteY4" fmla="*/ 841248 h 1749592"/>
                  <a:gd name="connsiteX5" fmla="*/ 170688 w 755318"/>
                  <a:gd name="connsiteY5" fmla="*/ 268224 h 1749592"/>
                  <a:gd name="connsiteX6" fmla="*/ 0 w 755318"/>
                  <a:gd name="connsiteY6" fmla="*/ 12192 h 1749592"/>
                  <a:gd name="connsiteX7" fmla="*/ 268224 w 755318"/>
                  <a:gd name="connsiteY7" fmla="*/ 0 h 1749592"/>
                  <a:gd name="connsiteX0" fmla="*/ 268224 w 755318"/>
                  <a:gd name="connsiteY0" fmla="*/ 0 h 1749592"/>
                  <a:gd name="connsiteX1" fmla="*/ 524256 w 755318"/>
                  <a:gd name="connsiteY1" fmla="*/ 268224 h 1749592"/>
                  <a:gd name="connsiteX2" fmla="*/ 755318 w 755318"/>
                  <a:gd name="connsiteY2" fmla="*/ 1749592 h 1749592"/>
                  <a:gd name="connsiteX3" fmla="*/ 256032 w 755318"/>
                  <a:gd name="connsiteY3" fmla="*/ 841248 h 1749592"/>
                  <a:gd name="connsiteX4" fmla="*/ 170688 w 755318"/>
                  <a:gd name="connsiteY4" fmla="*/ 268224 h 1749592"/>
                  <a:gd name="connsiteX5" fmla="*/ 0 w 755318"/>
                  <a:gd name="connsiteY5" fmla="*/ 12192 h 1749592"/>
                  <a:gd name="connsiteX6" fmla="*/ 268224 w 755318"/>
                  <a:gd name="connsiteY6" fmla="*/ 0 h 1749592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24256 w 725439"/>
                  <a:gd name="connsiteY1" fmla="*/ 268224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10509 w 725439"/>
                  <a:gd name="connsiteY1" fmla="*/ 249896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510509 w 725439"/>
                  <a:gd name="connsiteY1" fmla="*/ 249896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487597 w 725439"/>
                  <a:gd name="connsiteY1" fmla="*/ 259060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0"/>
                  <a:gd name="connsiteX1" fmla="*/ 487597 w 725439"/>
                  <a:gd name="connsiteY1" fmla="*/ 259060 h 1723980"/>
                  <a:gd name="connsiteX2" fmla="*/ 725439 w 725439"/>
                  <a:gd name="connsiteY2" fmla="*/ 1723980 h 1723980"/>
                  <a:gd name="connsiteX3" fmla="*/ 256032 w 725439"/>
                  <a:gd name="connsiteY3" fmla="*/ 841248 h 1723980"/>
                  <a:gd name="connsiteX4" fmla="*/ 170688 w 725439"/>
                  <a:gd name="connsiteY4" fmla="*/ 268224 h 1723980"/>
                  <a:gd name="connsiteX5" fmla="*/ 0 w 725439"/>
                  <a:gd name="connsiteY5" fmla="*/ 12192 h 1723980"/>
                  <a:gd name="connsiteX6" fmla="*/ 268224 w 725439"/>
                  <a:gd name="connsiteY6" fmla="*/ 0 h 1723980"/>
                  <a:gd name="connsiteX0" fmla="*/ 268224 w 725439"/>
                  <a:gd name="connsiteY0" fmla="*/ 0 h 1723982"/>
                  <a:gd name="connsiteX1" fmla="*/ 487597 w 725439"/>
                  <a:gd name="connsiteY1" fmla="*/ 259060 h 1723982"/>
                  <a:gd name="connsiteX2" fmla="*/ 725439 w 725439"/>
                  <a:gd name="connsiteY2" fmla="*/ 1723980 h 1723982"/>
                  <a:gd name="connsiteX3" fmla="*/ 170688 w 725439"/>
                  <a:gd name="connsiteY3" fmla="*/ 268224 h 1723982"/>
                  <a:gd name="connsiteX4" fmla="*/ 0 w 725439"/>
                  <a:gd name="connsiteY4" fmla="*/ 12192 h 1723982"/>
                  <a:gd name="connsiteX5" fmla="*/ 268224 w 725439"/>
                  <a:gd name="connsiteY5" fmla="*/ 0 h 1723982"/>
                  <a:gd name="connsiteX0" fmla="*/ 268224 w 725983"/>
                  <a:gd name="connsiteY0" fmla="*/ 0 h 1723980"/>
                  <a:gd name="connsiteX1" fmla="*/ 725439 w 725983"/>
                  <a:gd name="connsiteY1" fmla="*/ 1723980 h 1723980"/>
                  <a:gd name="connsiteX2" fmla="*/ 170688 w 725983"/>
                  <a:gd name="connsiteY2" fmla="*/ 268224 h 1723980"/>
                  <a:gd name="connsiteX3" fmla="*/ 0 w 725983"/>
                  <a:gd name="connsiteY3" fmla="*/ 12192 h 1723980"/>
                  <a:gd name="connsiteX4" fmla="*/ 268224 w 725983"/>
                  <a:gd name="connsiteY4" fmla="*/ 0 h 1723980"/>
                  <a:gd name="connsiteX0" fmla="*/ 268224 w 727021"/>
                  <a:gd name="connsiteY0" fmla="*/ 0 h 1723982"/>
                  <a:gd name="connsiteX1" fmla="*/ 725439 w 727021"/>
                  <a:gd name="connsiteY1" fmla="*/ 1723980 h 1723982"/>
                  <a:gd name="connsiteX2" fmla="*/ 170688 w 727021"/>
                  <a:gd name="connsiteY2" fmla="*/ 268224 h 1723982"/>
                  <a:gd name="connsiteX3" fmla="*/ 0 w 727021"/>
                  <a:gd name="connsiteY3" fmla="*/ 12192 h 1723982"/>
                  <a:gd name="connsiteX4" fmla="*/ 268224 w 727021"/>
                  <a:gd name="connsiteY4" fmla="*/ 0 h 1723982"/>
                  <a:gd name="connsiteX0" fmla="*/ 196641 w 726460"/>
                  <a:gd name="connsiteY0" fmla="*/ 0 h 1723980"/>
                  <a:gd name="connsiteX1" fmla="*/ 725439 w 726460"/>
                  <a:gd name="connsiteY1" fmla="*/ 1723980 h 1723980"/>
                  <a:gd name="connsiteX2" fmla="*/ 170688 w 726460"/>
                  <a:gd name="connsiteY2" fmla="*/ 268224 h 1723980"/>
                  <a:gd name="connsiteX3" fmla="*/ 0 w 726460"/>
                  <a:gd name="connsiteY3" fmla="*/ 12192 h 1723980"/>
                  <a:gd name="connsiteX4" fmla="*/ 196641 w 726460"/>
                  <a:gd name="connsiteY4" fmla="*/ 0 h 1723980"/>
                  <a:gd name="connsiteX0" fmla="*/ 196641 w 731887"/>
                  <a:gd name="connsiteY0" fmla="*/ 0 h 1723982"/>
                  <a:gd name="connsiteX1" fmla="*/ 725439 w 731887"/>
                  <a:gd name="connsiteY1" fmla="*/ 1723980 h 1723982"/>
                  <a:gd name="connsiteX2" fmla="*/ 170688 w 731887"/>
                  <a:gd name="connsiteY2" fmla="*/ 268224 h 1723982"/>
                  <a:gd name="connsiteX3" fmla="*/ 0 w 731887"/>
                  <a:gd name="connsiteY3" fmla="*/ 12192 h 1723982"/>
                  <a:gd name="connsiteX4" fmla="*/ 196641 w 731887"/>
                  <a:gd name="connsiteY4" fmla="*/ 0 h 1723982"/>
                  <a:gd name="connsiteX0" fmla="*/ 196641 w 739171"/>
                  <a:gd name="connsiteY0" fmla="*/ 0 h 1723980"/>
                  <a:gd name="connsiteX1" fmla="*/ 733394 w 739171"/>
                  <a:gd name="connsiteY1" fmla="*/ 1723980 h 1723980"/>
                  <a:gd name="connsiteX2" fmla="*/ 170688 w 739171"/>
                  <a:gd name="connsiteY2" fmla="*/ 268224 h 1723980"/>
                  <a:gd name="connsiteX3" fmla="*/ 0 w 739171"/>
                  <a:gd name="connsiteY3" fmla="*/ 12192 h 1723980"/>
                  <a:gd name="connsiteX4" fmla="*/ 196641 w 739171"/>
                  <a:gd name="connsiteY4" fmla="*/ 0 h 1723980"/>
                  <a:gd name="connsiteX0" fmla="*/ 196641 w 733395"/>
                  <a:gd name="connsiteY0" fmla="*/ 0 h 1723982"/>
                  <a:gd name="connsiteX1" fmla="*/ 733394 w 733395"/>
                  <a:gd name="connsiteY1" fmla="*/ 1723980 h 1723982"/>
                  <a:gd name="connsiteX2" fmla="*/ 170688 w 733395"/>
                  <a:gd name="connsiteY2" fmla="*/ 268224 h 1723982"/>
                  <a:gd name="connsiteX3" fmla="*/ 0 w 733395"/>
                  <a:gd name="connsiteY3" fmla="*/ 12192 h 1723982"/>
                  <a:gd name="connsiteX4" fmla="*/ 196641 w 733395"/>
                  <a:gd name="connsiteY4" fmla="*/ 0 h 1723982"/>
                  <a:gd name="connsiteX0" fmla="*/ 196641 w 733393"/>
                  <a:gd name="connsiteY0" fmla="*/ 0 h 1723980"/>
                  <a:gd name="connsiteX1" fmla="*/ 733394 w 733393"/>
                  <a:gd name="connsiteY1" fmla="*/ 1723980 h 1723980"/>
                  <a:gd name="connsiteX2" fmla="*/ 170688 w 733393"/>
                  <a:gd name="connsiteY2" fmla="*/ 268224 h 1723980"/>
                  <a:gd name="connsiteX3" fmla="*/ 0 w 733393"/>
                  <a:gd name="connsiteY3" fmla="*/ 12192 h 1723980"/>
                  <a:gd name="connsiteX4" fmla="*/ 196641 w 733393"/>
                  <a:gd name="connsiteY4" fmla="*/ 0 h 1723980"/>
                  <a:gd name="connsiteX0" fmla="*/ 196641 w 733395"/>
                  <a:gd name="connsiteY0" fmla="*/ 0 h 1723980"/>
                  <a:gd name="connsiteX1" fmla="*/ 733394 w 733395"/>
                  <a:gd name="connsiteY1" fmla="*/ 1723980 h 1723980"/>
                  <a:gd name="connsiteX2" fmla="*/ 178640 w 733395"/>
                  <a:gd name="connsiteY2" fmla="*/ 323902 h 1723980"/>
                  <a:gd name="connsiteX3" fmla="*/ 0 w 733395"/>
                  <a:gd name="connsiteY3" fmla="*/ 12192 h 1723980"/>
                  <a:gd name="connsiteX4" fmla="*/ 196641 w 733395"/>
                  <a:gd name="connsiteY4" fmla="*/ 0 h 1723980"/>
                  <a:gd name="connsiteX0" fmla="*/ 180735 w 717487"/>
                  <a:gd name="connsiteY0" fmla="*/ 0 h 1723980"/>
                  <a:gd name="connsiteX1" fmla="*/ 717488 w 717487"/>
                  <a:gd name="connsiteY1" fmla="*/ 1723980 h 1723980"/>
                  <a:gd name="connsiteX2" fmla="*/ 162734 w 717487"/>
                  <a:gd name="connsiteY2" fmla="*/ 323902 h 1723980"/>
                  <a:gd name="connsiteX3" fmla="*/ 0 w 717487"/>
                  <a:gd name="connsiteY3" fmla="*/ 36052 h 1723980"/>
                  <a:gd name="connsiteX4" fmla="*/ 180735 w 717487"/>
                  <a:gd name="connsiteY4" fmla="*/ 0 h 1723980"/>
                  <a:gd name="connsiteX0" fmla="*/ 207352 w 744106"/>
                  <a:gd name="connsiteY0" fmla="*/ 0 h 1723980"/>
                  <a:gd name="connsiteX1" fmla="*/ 744105 w 744106"/>
                  <a:gd name="connsiteY1" fmla="*/ 1723980 h 1723980"/>
                  <a:gd name="connsiteX2" fmla="*/ 189351 w 744106"/>
                  <a:gd name="connsiteY2" fmla="*/ 323902 h 1723980"/>
                  <a:gd name="connsiteX3" fmla="*/ 26617 w 744106"/>
                  <a:gd name="connsiteY3" fmla="*/ 36052 h 1723980"/>
                  <a:gd name="connsiteX4" fmla="*/ 207352 w 744106"/>
                  <a:gd name="connsiteY4" fmla="*/ 0 h 1723980"/>
                  <a:gd name="connsiteX0" fmla="*/ 188512 w 725264"/>
                  <a:gd name="connsiteY0" fmla="*/ 0 h 1723980"/>
                  <a:gd name="connsiteX1" fmla="*/ 725265 w 725264"/>
                  <a:gd name="connsiteY1" fmla="*/ 1723980 h 1723980"/>
                  <a:gd name="connsiteX2" fmla="*/ 170511 w 725264"/>
                  <a:gd name="connsiteY2" fmla="*/ 323902 h 1723980"/>
                  <a:gd name="connsiteX3" fmla="*/ 7777 w 725264"/>
                  <a:gd name="connsiteY3" fmla="*/ 36052 h 1723980"/>
                  <a:gd name="connsiteX4" fmla="*/ 188512 w 725264"/>
                  <a:gd name="connsiteY4" fmla="*/ 0 h 1723980"/>
                  <a:gd name="connsiteX0" fmla="*/ 188511 w 725266"/>
                  <a:gd name="connsiteY0" fmla="*/ 0 h 1716027"/>
                  <a:gd name="connsiteX1" fmla="*/ 725265 w 725266"/>
                  <a:gd name="connsiteY1" fmla="*/ 1716027 h 1716027"/>
                  <a:gd name="connsiteX2" fmla="*/ 170511 w 725266"/>
                  <a:gd name="connsiteY2" fmla="*/ 315949 h 1716027"/>
                  <a:gd name="connsiteX3" fmla="*/ 7777 w 725266"/>
                  <a:gd name="connsiteY3" fmla="*/ 28099 h 1716027"/>
                  <a:gd name="connsiteX4" fmla="*/ 188511 w 725266"/>
                  <a:gd name="connsiteY4" fmla="*/ 0 h 1716027"/>
                  <a:gd name="connsiteX0" fmla="*/ 188511 w 717309"/>
                  <a:gd name="connsiteY0" fmla="*/ 0 h 1787610"/>
                  <a:gd name="connsiteX1" fmla="*/ 717309 w 717309"/>
                  <a:gd name="connsiteY1" fmla="*/ 1787610 h 1787610"/>
                  <a:gd name="connsiteX2" fmla="*/ 170511 w 717309"/>
                  <a:gd name="connsiteY2" fmla="*/ 315949 h 1787610"/>
                  <a:gd name="connsiteX3" fmla="*/ 7777 w 717309"/>
                  <a:gd name="connsiteY3" fmla="*/ 28099 h 1787610"/>
                  <a:gd name="connsiteX4" fmla="*/ 188511 w 717309"/>
                  <a:gd name="connsiteY4" fmla="*/ 0 h 178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7309" h="1787610">
                    <a:moveTo>
                      <a:pt x="188511" y="0"/>
                    </a:moveTo>
                    <a:cubicBezTo>
                      <a:pt x="762779" y="301205"/>
                      <a:pt x="367693" y="1090701"/>
                      <a:pt x="717309" y="1787610"/>
                    </a:cubicBezTo>
                    <a:cubicBezTo>
                      <a:pt x="36150" y="1224423"/>
                      <a:pt x="291417" y="601247"/>
                      <a:pt x="170511" y="315949"/>
                    </a:cubicBezTo>
                    <a:cubicBezTo>
                      <a:pt x="113615" y="230605"/>
                      <a:pt x="-35533" y="203548"/>
                      <a:pt x="7777" y="28099"/>
                    </a:cubicBezTo>
                    <a:lnTo>
                      <a:pt x="188511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 4"/>
              <p:cNvSpPr/>
              <p:nvPr/>
            </p:nvSpPr>
            <p:spPr>
              <a:xfrm flipH="1">
                <a:off x="6643992" y="4083337"/>
                <a:ext cx="323353" cy="491020"/>
              </a:xfrm>
              <a:custGeom>
                <a:avLst/>
                <a:gdLst>
                  <a:gd name="connsiteX0" fmla="*/ 0 w 963168"/>
                  <a:gd name="connsiteY0" fmla="*/ 0 h 426720"/>
                  <a:gd name="connsiteX1" fmla="*/ 170688 w 963168"/>
                  <a:gd name="connsiteY1" fmla="*/ 158496 h 426720"/>
                  <a:gd name="connsiteX2" fmla="*/ 292608 w 963168"/>
                  <a:gd name="connsiteY2" fmla="*/ 316992 h 426720"/>
                  <a:gd name="connsiteX3" fmla="*/ 963168 w 963168"/>
                  <a:gd name="connsiteY3" fmla="*/ 414528 h 426720"/>
                  <a:gd name="connsiteX4" fmla="*/ 719328 w 963168"/>
                  <a:gd name="connsiteY4" fmla="*/ 426720 h 426720"/>
                  <a:gd name="connsiteX5" fmla="*/ 316992 w 963168"/>
                  <a:gd name="connsiteY5" fmla="*/ 402336 h 426720"/>
                  <a:gd name="connsiteX6" fmla="*/ 121920 w 963168"/>
                  <a:gd name="connsiteY6" fmla="*/ 256032 h 426720"/>
                  <a:gd name="connsiteX7" fmla="*/ 12192 w 963168"/>
                  <a:gd name="connsiteY7" fmla="*/ 85344 h 426720"/>
                  <a:gd name="connsiteX8" fmla="*/ 12192 w 963168"/>
                  <a:gd name="connsiteY8" fmla="*/ 85344 h 426720"/>
                  <a:gd name="connsiteX0" fmla="*/ 0 w 963168"/>
                  <a:gd name="connsiteY0" fmla="*/ 0 h 426720"/>
                  <a:gd name="connsiteX1" fmla="*/ 170688 w 963168"/>
                  <a:gd name="connsiteY1" fmla="*/ 158495 h 426720"/>
                  <a:gd name="connsiteX2" fmla="*/ 292608 w 963168"/>
                  <a:gd name="connsiteY2" fmla="*/ 316992 h 426720"/>
                  <a:gd name="connsiteX3" fmla="*/ 963168 w 963168"/>
                  <a:gd name="connsiteY3" fmla="*/ 414528 h 426720"/>
                  <a:gd name="connsiteX4" fmla="*/ 719328 w 963168"/>
                  <a:gd name="connsiteY4" fmla="*/ 426720 h 426720"/>
                  <a:gd name="connsiteX5" fmla="*/ 316992 w 963168"/>
                  <a:gd name="connsiteY5" fmla="*/ 402336 h 426720"/>
                  <a:gd name="connsiteX6" fmla="*/ 121920 w 963168"/>
                  <a:gd name="connsiteY6" fmla="*/ 256032 h 426720"/>
                  <a:gd name="connsiteX7" fmla="*/ 12192 w 963168"/>
                  <a:gd name="connsiteY7" fmla="*/ 85344 h 426720"/>
                  <a:gd name="connsiteX8" fmla="*/ 12192 w 963168"/>
                  <a:gd name="connsiteY8" fmla="*/ 85344 h 426720"/>
                  <a:gd name="connsiteX0" fmla="*/ 0 w 963168"/>
                  <a:gd name="connsiteY0" fmla="*/ 0 h 426720"/>
                  <a:gd name="connsiteX1" fmla="*/ 292608 w 963168"/>
                  <a:gd name="connsiteY1" fmla="*/ 316992 h 426720"/>
                  <a:gd name="connsiteX2" fmla="*/ 963168 w 963168"/>
                  <a:gd name="connsiteY2" fmla="*/ 414528 h 426720"/>
                  <a:gd name="connsiteX3" fmla="*/ 719328 w 963168"/>
                  <a:gd name="connsiteY3" fmla="*/ 426720 h 426720"/>
                  <a:gd name="connsiteX4" fmla="*/ 316992 w 963168"/>
                  <a:gd name="connsiteY4" fmla="*/ 402336 h 426720"/>
                  <a:gd name="connsiteX5" fmla="*/ 121920 w 963168"/>
                  <a:gd name="connsiteY5" fmla="*/ 256032 h 426720"/>
                  <a:gd name="connsiteX6" fmla="*/ 12192 w 963168"/>
                  <a:gd name="connsiteY6" fmla="*/ 85344 h 426720"/>
                  <a:gd name="connsiteX7" fmla="*/ 12192 w 963168"/>
                  <a:gd name="connsiteY7" fmla="*/ 85344 h 426720"/>
                  <a:gd name="connsiteX0" fmla="*/ 0 w 963168"/>
                  <a:gd name="connsiteY0" fmla="*/ 0 h 426720"/>
                  <a:gd name="connsiteX1" fmla="*/ 292608 w 963168"/>
                  <a:gd name="connsiteY1" fmla="*/ 316992 h 426720"/>
                  <a:gd name="connsiteX2" fmla="*/ 963168 w 963168"/>
                  <a:gd name="connsiteY2" fmla="*/ 414528 h 426720"/>
                  <a:gd name="connsiteX3" fmla="*/ 719328 w 963168"/>
                  <a:gd name="connsiteY3" fmla="*/ 426720 h 426720"/>
                  <a:gd name="connsiteX4" fmla="*/ 316992 w 963168"/>
                  <a:gd name="connsiteY4" fmla="*/ 402336 h 426720"/>
                  <a:gd name="connsiteX5" fmla="*/ 121920 w 963168"/>
                  <a:gd name="connsiteY5" fmla="*/ 256032 h 426720"/>
                  <a:gd name="connsiteX6" fmla="*/ 12192 w 963168"/>
                  <a:gd name="connsiteY6" fmla="*/ 85344 h 426720"/>
                  <a:gd name="connsiteX7" fmla="*/ 12192 w 963168"/>
                  <a:gd name="connsiteY7" fmla="*/ 85344 h 426720"/>
                  <a:gd name="connsiteX0" fmla="*/ 0 w 963168"/>
                  <a:gd name="connsiteY0" fmla="*/ 0 h 414527"/>
                  <a:gd name="connsiteX1" fmla="*/ 292608 w 963168"/>
                  <a:gd name="connsiteY1" fmla="*/ 316992 h 414527"/>
                  <a:gd name="connsiteX2" fmla="*/ 963168 w 963168"/>
                  <a:gd name="connsiteY2" fmla="*/ 414528 h 414527"/>
                  <a:gd name="connsiteX3" fmla="*/ 316992 w 963168"/>
                  <a:gd name="connsiteY3" fmla="*/ 402336 h 414527"/>
                  <a:gd name="connsiteX4" fmla="*/ 121920 w 963168"/>
                  <a:gd name="connsiteY4" fmla="*/ 256032 h 414527"/>
                  <a:gd name="connsiteX5" fmla="*/ 12192 w 963168"/>
                  <a:gd name="connsiteY5" fmla="*/ 85344 h 414527"/>
                  <a:gd name="connsiteX6" fmla="*/ 12192 w 963168"/>
                  <a:gd name="connsiteY6" fmla="*/ 85344 h 414527"/>
                  <a:gd name="connsiteX0" fmla="*/ 0 w 963168"/>
                  <a:gd name="connsiteY0" fmla="*/ 0 h 414528"/>
                  <a:gd name="connsiteX1" fmla="*/ 292608 w 963168"/>
                  <a:gd name="connsiteY1" fmla="*/ 316992 h 414528"/>
                  <a:gd name="connsiteX2" fmla="*/ 963168 w 963168"/>
                  <a:gd name="connsiteY2" fmla="*/ 414528 h 414528"/>
                  <a:gd name="connsiteX3" fmla="*/ 316992 w 963168"/>
                  <a:gd name="connsiteY3" fmla="*/ 402336 h 414528"/>
                  <a:gd name="connsiteX4" fmla="*/ 121920 w 963168"/>
                  <a:gd name="connsiteY4" fmla="*/ 256032 h 414528"/>
                  <a:gd name="connsiteX5" fmla="*/ 12192 w 963168"/>
                  <a:gd name="connsiteY5" fmla="*/ 85344 h 414528"/>
                  <a:gd name="connsiteX6" fmla="*/ 12192 w 963168"/>
                  <a:gd name="connsiteY6" fmla="*/ 85344 h 414528"/>
                  <a:gd name="connsiteX0" fmla="*/ 0 w 963168"/>
                  <a:gd name="connsiteY0" fmla="*/ 0 h 414528"/>
                  <a:gd name="connsiteX1" fmla="*/ 292608 w 963168"/>
                  <a:gd name="connsiteY1" fmla="*/ 316992 h 414528"/>
                  <a:gd name="connsiteX2" fmla="*/ 963168 w 963168"/>
                  <a:gd name="connsiteY2" fmla="*/ 414528 h 414528"/>
                  <a:gd name="connsiteX3" fmla="*/ 316992 w 963168"/>
                  <a:gd name="connsiteY3" fmla="*/ 402336 h 414528"/>
                  <a:gd name="connsiteX4" fmla="*/ 12192 w 963168"/>
                  <a:gd name="connsiteY4" fmla="*/ 85344 h 414528"/>
                  <a:gd name="connsiteX5" fmla="*/ 12192 w 963168"/>
                  <a:gd name="connsiteY5" fmla="*/ 85344 h 414528"/>
                  <a:gd name="connsiteX0" fmla="*/ 0 w 963168"/>
                  <a:gd name="connsiteY0" fmla="*/ 0 h 414528"/>
                  <a:gd name="connsiteX1" fmla="*/ 292608 w 963168"/>
                  <a:gd name="connsiteY1" fmla="*/ 316992 h 414528"/>
                  <a:gd name="connsiteX2" fmla="*/ 963168 w 963168"/>
                  <a:gd name="connsiteY2" fmla="*/ 414528 h 414528"/>
                  <a:gd name="connsiteX3" fmla="*/ 316992 w 963168"/>
                  <a:gd name="connsiteY3" fmla="*/ 402336 h 414528"/>
                  <a:gd name="connsiteX4" fmla="*/ 12192 w 963168"/>
                  <a:gd name="connsiteY4" fmla="*/ 85344 h 414528"/>
                  <a:gd name="connsiteX5" fmla="*/ 12192 w 963168"/>
                  <a:gd name="connsiteY5" fmla="*/ 85344 h 414528"/>
                  <a:gd name="connsiteX0" fmla="*/ 0 w 963168"/>
                  <a:gd name="connsiteY0" fmla="*/ 0 h 431585"/>
                  <a:gd name="connsiteX1" fmla="*/ 292608 w 963168"/>
                  <a:gd name="connsiteY1" fmla="*/ 316992 h 431585"/>
                  <a:gd name="connsiteX2" fmla="*/ 963168 w 963168"/>
                  <a:gd name="connsiteY2" fmla="*/ 414528 h 431585"/>
                  <a:gd name="connsiteX3" fmla="*/ 316992 w 963168"/>
                  <a:gd name="connsiteY3" fmla="*/ 402336 h 431585"/>
                  <a:gd name="connsiteX4" fmla="*/ 12192 w 963168"/>
                  <a:gd name="connsiteY4" fmla="*/ 85344 h 431585"/>
                  <a:gd name="connsiteX5" fmla="*/ 12192 w 963168"/>
                  <a:gd name="connsiteY5" fmla="*/ 85344 h 431585"/>
                  <a:gd name="connsiteX0" fmla="*/ 0 w 963168"/>
                  <a:gd name="connsiteY0" fmla="*/ 0 h 431585"/>
                  <a:gd name="connsiteX1" fmla="*/ 292608 w 963168"/>
                  <a:gd name="connsiteY1" fmla="*/ 316992 h 431585"/>
                  <a:gd name="connsiteX2" fmla="*/ 963168 w 963168"/>
                  <a:gd name="connsiteY2" fmla="*/ 414528 h 431585"/>
                  <a:gd name="connsiteX3" fmla="*/ 316992 w 963168"/>
                  <a:gd name="connsiteY3" fmla="*/ 402336 h 431585"/>
                  <a:gd name="connsiteX4" fmla="*/ 12192 w 963168"/>
                  <a:gd name="connsiteY4" fmla="*/ 85344 h 431585"/>
                  <a:gd name="connsiteX5" fmla="*/ 12192 w 963168"/>
                  <a:gd name="connsiteY5" fmla="*/ 85344 h 431585"/>
                  <a:gd name="connsiteX0" fmla="*/ 0 w 963168"/>
                  <a:gd name="connsiteY0" fmla="*/ 0 h 428066"/>
                  <a:gd name="connsiteX1" fmla="*/ 292608 w 963168"/>
                  <a:gd name="connsiteY1" fmla="*/ 316992 h 428066"/>
                  <a:gd name="connsiteX2" fmla="*/ 963168 w 963168"/>
                  <a:gd name="connsiteY2" fmla="*/ 414528 h 428066"/>
                  <a:gd name="connsiteX3" fmla="*/ 282844 w 963168"/>
                  <a:gd name="connsiteY3" fmla="*/ 380993 h 428066"/>
                  <a:gd name="connsiteX4" fmla="*/ 12192 w 963168"/>
                  <a:gd name="connsiteY4" fmla="*/ 85344 h 428066"/>
                  <a:gd name="connsiteX5" fmla="*/ 12192 w 963168"/>
                  <a:gd name="connsiteY5" fmla="*/ 85344 h 428066"/>
                  <a:gd name="connsiteX0" fmla="*/ 0 w 963168"/>
                  <a:gd name="connsiteY0" fmla="*/ 0 h 436294"/>
                  <a:gd name="connsiteX1" fmla="*/ 292608 w 963168"/>
                  <a:gd name="connsiteY1" fmla="*/ 316992 h 436294"/>
                  <a:gd name="connsiteX2" fmla="*/ 963168 w 963168"/>
                  <a:gd name="connsiteY2" fmla="*/ 414528 h 436294"/>
                  <a:gd name="connsiteX3" fmla="*/ 282844 w 963168"/>
                  <a:gd name="connsiteY3" fmla="*/ 380993 h 436294"/>
                  <a:gd name="connsiteX4" fmla="*/ 12192 w 963168"/>
                  <a:gd name="connsiteY4" fmla="*/ 85344 h 436294"/>
                  <a:gd name="connsiteX5" fmla="*/ 12192 w 963168"/>
                  <a:gd name="connsiteY5" fmla="*/ 85344 h 436294"/>
                  <a:gd name="connsiteX0" fmla="*/ 47568 w 1010736"/>
                  <a:gd name="connsiteY0" fmla="*/ 0 h 436294"/>
                  <a:gd name="connsiteX1" fmla="*/ 340176 w 1010736"/>
                  <a:gd name="connsiteY1" fmla="*/ 316992 h 436294"/>
                  <a:gd name="connsiteX2" fmla="*/ 1010736 w 1010736"/>
                  <a:gd name="connsiteY2" fmla="*/ 414528 h 436294"/>
                  <a:gd name="connsiteX3" fmla="*/ 330412 w 1010736"/>
                  <a:gd name="connsiteY3" fmla="*/ 380993 h 436294"/>
                  <a:gd name="connsiteX4" fmla="*/ 59760 w 1010736"/>
                  <a:gd name="connsiteY4" fmla="*/ 85344 h 436294"/>
                  <a:gd name="connsiteX5" fmla="*/ 0 w 1010736"/>
                  <a:gd name="connsiteY5" fmla="*/ 46927 h 436294"/>
                  <a:gd name="connsiteX0" fmla="*/ 47568 w 1010736"/>
                  <a:gd name="connsiteY0" fmla="*/ 0 h 436294"/>
                  <a:gd name="connsiteX1" fmla="*/ 340176 w 1010736"/>
                  <a:gd name="connsiteY1" fmla="*/ 316992 h 436294"/>
                  <a:gd name="connsiteX2" fmla="*/ 1010736 w 1010736"/>
                  <a:gd name="connsiteY2" fmla="*/ 414528 h 436294"/>
                  <a:gd name="connsiteX3" fmla="*/ 330412 w 1010736"/>
                  <a:gd name="connsiteY3" fmla="*/ 380993 h 436294"/>
                  <a:gd name="connsiteX4" fmla="*/ 59760 w 1010736"/>
                  <a:gd name="connsiteY4" fmla="*/ 85344 h 436294"/>
                  <a:gd name="connsiteX5" fmla="*/ 0 w 1010736"/>
                  <a:gd name="connsiteY5" fmla="*/ 46927 h 436294"/>
                  <a:gd name="connsiteX0" fmla="*/ 0 w 963168"/>
                  <a:gd name="connsiteY0" fmla="*/ 0 h 436294"/>
                  <a:gd name="connsiteX1" fmla="*/ 292608 w 963168"/>
                  <a:gd name="connsiteY1" fmla="*/ 316992 h 436294"/>
                  <a:gd name="connsiteX2" fmla="*/ 963168 w 963168"/>
                  <a:gd name="connsiteY2" fmla="*/ 414528 h 436294"/>
                  <a:gd name="connsiteX3" fmla="*/ 282844 w 963168"/>
                  <a:gd name="connsiteY3" fmla="*/ 380993 h 436294"/>
                  <a:gd name="connsiteX4" fmla="*/ 12192 w 963168"/>
                  <a:gd name="connsiteY4" fmla="*/ 85344 h 436294"/>
                  <a:gd name="connsiteX0" fmla="*/ 43299 w 1006467"/>
                  <a:gd name="connsiteY0" fmla="*/ 0 h 436294"/>
                  <a:gd name="connsiteX1" fmla="*/ 335907 w 1006467"/>
                  <a:gd name="connsiteY1" fmla="*/ 316992 h 436294"/>
                  <a:gd name="connsiteX2" fmla="*/ 1006467 w 1006467"/>
                  <a:gd name="connsiteY2" fmla="*/ 414528 h 436294"/>
                  <a:gd name="connsiteX3" fmla="*/ 326143 w 1006467"/>
                  <a:gd name="connsiteY3" fmla="*/ 380993 h 436294"/>
                  <a:gd name="connsiteX4" fmla="*/ 0 w 1006467"/>
                  <a:gd name="connsiteY4" fmla="*/ 55465 h 436294"/>
                  <a:gd name="connsiteX0" fmla="*/ 43299 w 1006467"/>
                  <a:gd name="connsiteY0" fmla="*/ 0 h 436294"/>
                  <a:gd name="connsiteX1" fmla="*/ 335907 w 1006467"/>
                  <a:gd name="connsiteY1" fmla="*/ 316992 h 436294"/>
                  <a:gd name="connsiteX2" fmla="*/ 1006467 w 1006467"/>
                  <a:gd name="connsiteY2" fmla="*/ 414528 h 436294"/>
                  <a:gd name="connsiteX3" fmla="*/ 326143 w 1006467"/>
                  <a:gd name="connsiteY3" fmla="*/ 380993 h 436294"/>
                  <a:gd name="connsiteX4" fmla="*/ 0 w 1006467"/>
                  <a:gd name="connsiteY4" fmla="*/ 55465 h 436294"/>
                  <a:gd name="connsiteX0" fmla="*/ 43299 w 1006467"/>
                  <a:gd name="connsiteY0" fmla="*/ 0 h 436294"/>
                  <a:gd name="connsiteX1" fmla="*/ 335907 w 1006467"/>
                  <a:gd name="connsiteY1" fmla="*/ 316992 h 436294"/>
                  <a:gd name="connsiteX2" fmla="*/ 1006467 w 1006467"/>
                  <a:gd name="connsiteY2" fmla="*/ 414528 h 436294"/>
                  <a:gd name="connsiteX3" fmla="*/ 326143 w 1006467"/>
                  <a:gd name="connsiteY3" fmla="*/ 380993 h 436294"/>
                  <a:gd name="connsiteX4" fmla="*/ 0 w 1006467"/>
                  <a:gd name="connsiteY4" fmla="*/ 55465 h 436294"/>
                  <a:gd name="connsiteX0" fmla="*/ 43299 w 1014422"/>
                  <a:gd name="connsiteY0" fmla="*/ 0 h 650006"/>
                  <a:gd name="connsiteX1" fmla="*/ 335907 w 1014422"/>
                  <a:gd name="connsiteY1" fmla="*/ 316992 h 650006"/>
                  <a:gd name="connsiteX2" fmla="*/ 1014422 w 1014422"/>
                  <a:gd name="connsiteY2" fmla="*/ 645186 h 650006"/>
                  <a:gd name="connsiteX3" fmla="*/ 326143 w 1014422"/>
                  <a:gd name="connsiteY3" fmla="*/ 380993 h 650006"/>
                  <a:gd name="connsiteX4" fmla="*/ 0 w 1014422"/>
                  <a:gd name="connsiteY4" fmla="*/ 55465 h 650006"/>
                  <a:gd name="connsiteX0" fmla="*/ 335907 w 1014422"/>
                  <a:gd name="connsiteY0" fmla="*/ 261528 h 594542"/>
                  <a:gd name="connsiteX1" fmla="*/ 1014422 w 1014422"/>
                  <a:gd name="connsiteY1" fmla="*/ 589722 h 594542"/>
                  <a:gd name="connsiteX2" fmla="*/ 326143 w 1014422"/>
                  <a:gd name="connsiteY2" fmla="*/ 325529 h 594542"/>
                  <a:gd name="connsiteX3" fmla="*/ 0 w 1014422"/>
                  <a:gd name="connsiteY3" fmla="*/ 1 h 594542"/>
                  <a:gd name="connsiteX0" fmla="*/ 9763 w 688278"/>
                  <a:gd name="connsiteY0" fmla="*/ 0 h 333014"/>
                  <a:gd name="connsiteX1" fmla="*/ 688278 w 688278"/>
                  <a:gd name="connsiteY1" fmla="*/ 328194 h 333014"/>
                  <a:gd name="connsiteX2" fmla="*/ -1 w 688278"/>
                  <a:gd name="connsiteY2" fmla="*/ 64001 h 333014"/>
                  <a:gd name="connsiteX0" fmla="*/ 296097 w 688280"/>
                  <a:gd name="connsiteY0" fmla="*/ 0 h 619347"/>
                  <a:gd name="connsiteX1" fmla="*/ 688280 w 688280"/>
                  <a:gd name="connsiteY1" fmla="*/ 614527 h 619347"/>
                  <a:gd name="connsiteX2" fmla="*/ 1 w 688280"/>
                  <a:gd name="connsiteY2" fmla="*/ 350334 h 619347"/>
                  <a:gd name="connsiteX0" fmla="*/ 41578 w 433761"/>
                  <a:gd name="connsiteY0" fmla="*/ 0 h 617159"/>
                  <a:gd name="connsiteX1" fmla="*/ 433761 w 433761"/>
                  <a:gd name="connsiteY1" fmla="*/ 614527 h 617159"/>
                  <a:gd name="connsiteX2" fmla="*/ 0 w 433761"/>
                  <a:gd name="connsiteY2" fmla="*/ 111724 h 617159"/>
                  <a:gd name="connsiteX0" fmla="*/ 41578 w 433761"/>
                  <a:gd name="connsiteY0" fmla="*/ 0 h 617159"/>
                  <a:gd name="connsiteX1" fmla="*/ 433761 w 433761"/>
                  <a:gd name="connsiteY1" fmla="*/ 614527 h 617159"/>
                  <a:gd name="connsiteX2" fmla="*/ 0 w 433761"/>
                  <a:gd name="connsiteY2" fmla="*/ 111724 h 617159"/>
                  <a:gd name="connsiteX0" fmla="*/ 26838 w 419021"/>
                  <a:gd name="connsiteY0" fmla="*/ 0 h 616854"/>
                  <a:gd name="connsiteX1" fmla="*/ 419021 w 419021"/>
                  <a:gd name="connsiteY1" fmla="*/ 614527 h 616854"/>
                  <a:gd name="connsiteX2" fmla="*/ 0 w 419021"/>
                  <a:gd name="connsiteY2" fmla="*/ 42938 h 616854"/>
                  <a:gd name="connsiteX0" fmla="*/ 26838 w 419021"/>
                  <a:gd name="connsiteY0" fmla="*/ 0 h 614526"/>
                  <a:gd name="connsiteX1" fmla="*/ 419021 w 419021"/>
                  <a:gd name="connsiteY1" fmla="*/ 614527 h 614526"/>
                  <a:gd name="connsiteX2" fmla="*/ 0 w 419021"/>
                  <a:gd name="connsiteY2" fmla="*/ 42938 h 614526"/>
                  <a:gd name="connsiteX0" fmla="*/ 26838 w 419021"/>
                  <a:gd name="connsiteY0" fmla="*/ 0 h 614528"/>
                  <a:gd name="connsiteX1" fmla="*/ 419021 w 419021"/>
                  <a:gd name="connsiteY1" fmla="*/ 614527 h 614528"/>
                  <a:gd name="connsiteX2" fmla="*/ 0 w 419021"/>
                  <a:gd name="connsiteY2" fmla="*/ 42938 h 614528"/>
                  <a:gd name="connsiteX0" fmla="*/ 26838 w 422097"/>
                  <a:gd name="connsiteY0" fmla="*/ 0 h 614679"/>
                  <a:gd name="connsiteX1" fmla="*/ 419021 w 422097"/>
                  <a:gd name="connsiteY1" fmla="*/ 614527 h 614679"/>
                  <a:gd name="connsiteX2" fmla="*/ 0 w 422097"/>
                  <a:gd name="connsiteY2" fmla="*/ 42938 h 614679"/>
                  <a:gd name="connsiteX0" fmla="*/ 26838 w 446367"/>
                  <a:gd name="connsiteY0" fmla="*/ 0 h 624504"/>
                  <a:gd name="connsiteX1" fmla="*/ 443587 w 446367"/>
                  <a:gd name="connsiteY1" fmla="*/ 624354 h 624504"/>
                  <a:gd name="connsiteX2" fmla="*/ 0 w 446367"/>
                  <a:gd name="connsiteY2" fmla="*/ 42938 h 624504"/>
                  <a:gd name="connsiteX0" fmla="*/ 26838 w 446367"/>
                  <a:gd name="connsiteY0" fmla="*/ 0 h 625862"/>
                  <a:gd name="connsiteX1" fmla="*/ 443587 w 446367"/>
                  <a:gd name="connsiteY1" fmla="*/ 624354 h 625862"/>
                  <a:gd name="connsiteX2" fmla="*/ 0 w 446367"/>
                  <a:gd name="connsiteY2" fmla="*/ 42938 h 625862"/>
                  <a:gd name="connsiteX0" fmla="*/ 26838 w 445715"/>
                  <a:gd name="connsiteY0" fmla="*/ 0 h 625860"/>
                  <a:gd name="connsiteX1" fmla="*/ 443587 w 445715"/>
                  <a:gd name="connsiteY1" fmla="*/ 624354 h 625860"/>
                  <a:gd name="connsiteX2" fmla="*/ 0 w 445715"/>
                  <a:gd name="connsiteY2" fmla="*/ 42938 h 625860"/>
                  <a:gd name="connsiteX0" fmla="*/ 59169 w 445950"/>
                  <a:gd name="connsiteY0" fmla="*/ 0 h 625862"/>
                  <a:gd name="connsiteX1" fmla="*/ 443587 w 445950"/>
                  <a:gd name="connsiteY1" fmla="*/ 624354 h 625862"/>
                  <a:gd name="connsiteX2" fmla="*/ 0 w 445950"/>
                  <a:gd name="connsiteY2" fmla="*/ 42938 h 625862"/>
                  <a:gd name="connsiteX0" fmla="*/ 59169 w 391066"/>
                  <a:gd name="connsiteY0" fmla="*/ 0 h 602836"/>
                  <a:gd name="connsiteX1" fmla="*/ 388160 w 391066"/>
                  <a:gd name="connsiteY1" fmla="*/ 601261 h 602836"/>
                  <a:gd name="connsiteX2" fmla="*/ 0 w 391066"/>
                  <a:gd name="connsiteY2" fmla="*/ 42938 h 602836"/>
                  <a:gd name="connsiteX0" fmla="*/ 59169 w 400652"/>
                  <a:gd name="connsiteY0" fmla="*/ 0 h 602836"/>
                  <a:gd name="connsiteX1" fmla="*/ 388160 w 400652"/>
                  <a:gd name="connsiteY1" fmla="*/ 601261 h 602836"/>
                  <a:gd name="connsiteX2" fmla="*/ 0 w 400652"/>
                  <a:gd name="connsiteY2" fmla="*/ 42938 h 602836"/>
                  <a:gd name="connsiteX0" fmla="*/ 59169 w 396988"/>
                  <a:gd name="connsiteY0" fmla="*/ 0 h 602836"/>
                  <a:gd name="connsiteX1" fmla="*/ 388160 w 396988"/>
                  <a:gd name="connsiteY1" fmla="*/ 601261 h 602836"/>
                  <a:gd name="connsiteX2" fmla="*/ 0 w 396988"/>
                  <a:gd name="connsiteY2" fmla="*/ 42938 h 602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6988" h="602836">
                    <a:moveTo>
                      <a:pt x="59169" y="0"/>
                    </a:moveTo>
                    <a:cubicBezTo>
                      <a:pt x="204168" y="134129"/>
                      <a:pt x="446239" y="584605"/>
                      <a:pt x="388160" y="601261"/>
                    </a:cubicBezTo>
                    <a:cubicBezTo>
                      <a:pt x="383311" y="633963"/>
                      <a:pt x="119463" y="148002"/>
                      <a:pt x="0" y="42938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 49"/>
              <p:cNvSpPr/>
              <p:nvPr/>
            </p:nvSpPr>
            <p:spPr>
              <a:xfrm flipH="1">
                <a:off x="6229380" y="5220392"/>
                <a:ext cx="431457" cy="687803"/>
              </a:xfrm>
              <a:custGeom>
                <a:avLst/>
                <a:gdLst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621792 w 731520"/>
                  <a:gd name="connsiteY2" fmla="*/ 804672 h 1719072"/>
                  <a:gd name="connsiteX3" fmla="*/ 585216 w 731520"/>
                  <a:gd name="connsiteY3" fmla="*/ 1158240 h 1719072"/>
                  <a:gd name="connsiteX4" fmla="*/ 682752 w 731520"/>
                  <a:gd name="connsiteY4" fmla="*/ 1621536 h 1719072"/>
                  <a:gd name="connsiteX5" fmla="*/ 719328 w 731520"/>
                  <a:gd name="connsiteY5" fmla="*/ 1719072 h 1719072"/>
                  <a:gd name="connsiteX6" fmla="*/ 731520 w 731520"/>
                  <a:gd name="connsiteY6" fmla="*/ 1719072 h 1719072"/>
                  <a:gd name="connsiteX7" fmla="*/ 573024 w 731520"/>
                  <a:gd name="connsiteY7" fmla="*/ 1560576 h 1719072"/>
                  <a:gd name="connsiteX8" fmla="*/ 426720 w 731520"/>
                  <a:gd name="connsiteY8" fmla="*/ 1280160 h 1719072"/>
                  <a:gd name="connsiteX9" fmla="*/ 316992 w 731520"/>
                  <a:gd name="connsiteY9" fmla="*/ 1048512 h 1719072"/>
                  <a:gd name="connsiteX10" fmla="*/ 256032 w 731520"/>
                  <a:gd name="connsiteY10" fmla="*/ 841248 h 1719072"/>
                  <a:gd name="connsiteX11" fmla="*/ 231648 w 731520"/>
                  <a:gd name="connsiteY11" fmla="*/ 438912 h 1719072"/>
                  <a:gd name="connsiteX12" fmla="*/ 170688 w 731520"/>
                  <a:gd name="connsiteY12" fmla="*/ 268224 h 1719072"/>
                  <a:gd name="connsiteX13" fmla="*/ 12192 w 731520"/>
                  <a:gd name="connsiteY13" fmla="*/ 121920 h 1719072"/>
                  <a:gd name="connsiteX14" fmla="*/ 0 w 731520"/>
                  <a:gd name="connsiteY14" fmla="*/ 12192 h 1719072"/>
                  <a:gd name="connsiteX15" fmla="*/ 268224 w 731520"/>
                  <a:gd name="connsiteY15" fmla="*/ 0 h 1719072"/>
                  <a:gd name="connsiteX0" fmla="*/ 268224 w 731520"/>
                  <a:gd name="connsiteY0" fmla="*/ 0 h 1719072"/>
                  <a:gd name="connsiteX1" fmla="*/ 524256 w 731520"/>
                  <a:gd name="connsiteY1" fmla="*/ 268224 h 1719072"/>
                  <a:gd name="connsiteX2" fmla="*/ 585216 w 731520"/>
                  <a:gd name="connsiteY2" fmla="*/ 1158240 h 1719072"/>
                  <a:gd name="connsiteX3" fmla="*/ 682752 w 731520"/>
                  <a:gd name="connsiteY3" fmla="*/ 1621536 h 1719072"/>
                  <a:gd name="connsiteX4" fmla="*/ 719328 w 731520"/>
                  <a:gd name="connsiteY4" fmla="*/ 1719072 h 1719072"/>
                  <a:gd name="connsiteX5" fmla="*/ 731520 w 731520"/>
                  <a:gd name="connsiteY5" fmla="*/ 1719072 h 1719072"/>
                  <a:gd name="connsiteX6" fmla="*/ 573024 w 731520"/>
                  <a:gd name="connsiteY6" fmla="*/ 1560576 h 1719072"/>
                  <a:gd name="connsiteX7" fmla="*/ 426720 w 731520"/>
                  <a:gd name="connsiteY7" fmla="*/ 1280160 h 1719072"/>
                  <a:gd name="connsiteX8" fmla="*/ 316992 w 731520"/>
                  <a:gd name="connsiteY8" fmla="*/ 1048512 h 1719072"/>
                  <a:gd name="connsiteX9" fmla="*/ 256032 w 731520"/>
                  <a:gd name="connsiteY9" fmla="*/ 841248 h 1719072"/>
                  <a:gd name="connsiteX10" fmla="*/ 231648 w 731520"/>
                  <a:gd name="connsiteY10" fmla="*/ 438912 h 1719072"/>
                  <a:gd name="connsiteX11" fmla="*/ 170688 w 731520"/>
                  <a:gd name="connsiteY11" fmla="*/ 268224 h 1719072"/>
                  <a:gd name="connsiteX12" fmla="*/ 12192 w 731520"/>
                  <a:gd name="connsiteY12" fmla="*/ 121920 h 1719072"/>
                  <a:gd name="connsiteX13" fmla="*/ 0 w 731520"/>
                  <a:gd name="connsiteY13" fmla="*/ 12192 h 1719072"/>
                  <a:gd name="connsiteX14" fmla="*/ 268224 w 731520"/>
                  <a:gd name="connsiteY14" fmla="*/ 0 h 1719072"/>
                  <a:gd name="connsiteX0" fmla="*/ 268224 w 731520"/>
                  <a:gd name="connsiteY0" fmla="*/ 0 h 1719072"/>
                  <a:gd name="connsiteX1" fmla="*/ 585216 w 731520"/>
                  <a:gd name="connsiteY1" fmla="*/ 1158240 h 1719072"/>
                  <a:gd name="connsiteX2" fmla="*/ 682752 w 731520"/>
                  <a:gd name="connsiteY2" fmla="*/ 1621536 h 1719072"/>
                  <a:gd name="connsiteX3" fmla="*/ 719328 w 731520"/>
                  <a:gd name="connsiteY3" fmla="*/ 1719072 h 1719072"/>
                  <a:gd name="connsiteX4" fmla="*/ 731520 w 731520"/>
                  <a:gd name="connsiteY4" fmla="*/ 1719072 h 1719072"/>
                  <a:gd name="connsiteX5" fmla="*/ 573024 w 731520"/>
                  <a:gd name="connsiteY5" fmla="*/ 1560576 h 1719072"/>
                  <a:gd name="connsiteX6" fmla="*/ 426720 w 731520"/>
                  <a:gd name="connsiteY6" fmla="*/ 1280160 h 1719072"/>
                  <a:gd name="connsiteX7" fmla="*/ 316992 w 731520"/>
                  <a:gd name="connsiteY7" fmla="*/ 1048512 h 1719072"/>
                  <a:gd name="connsiteX8" fmla="*/ 256032 w 731520"/>
                  <a:gd name="connsiteY8" fmla="*/ 841248 h 1719072"/>
                  <a:gd name="connsiteX9" fmla="*/ 231648 w 731520"/>
                  <a:gd name="connsiteY9" fmla="*/ 438912 h 1719072"/>
                  <a:gd name="connsiteX10" fmla="*/ 170688 w 731520"/>
                  <a:gd name="connsiteY10" fmla="*/ 268224 h 1719072"/>
                  <a:gd name="connsiteX11" fmla="*/ 12192 w 731520"/>
                  <a:gd name="connsiteY11" fmla="*/ 121920 h 1719072"/>
                  <a:gd name="connsiteX12" fmla="*/ 0 w 731520"/>
                  <a:gd name="connsiteY12" fmla="*/ 12192 h 1719072"/>
                  <a:gd name="connsiteX13" fmla="*/ 268224 w 731520"/>
                  <a:gd name="connsiteY13" fmla="*/ 0 h 1719072"/>
                  <a:gd name="connsiteX0" fmla="*/ 585216 w 731520"/>
                  <a:gd name="connsiteY0" fmla="*/ 1146192 h 1707024"/>
                  <a:gd name="connsiteX1" fmla="*/ 682752 w 731520"/>
                  <a:gd name="connsiteY1" fmla="*/ 1609488 h 1707024"/>
                  <a:gd name="connsiteX2" fmla="*/ 719328 w 731520"/>
                  <a:gd name="connsiteY2" fmla="*/ 1707024 h 1707024"/>
                  <a:gd name="connsiteX3" fmla="*/ 731520 w 731520"/>
                  <a:gd name="connsiteY3" fmla="*/ 1707024 h 1707024"/>
                  <a:gd name="connsiteX4" fmla="*/ 573024 w 731520"/>
                  <a:gd name="connsiteY4" fmla="*/ 1548528 h 1707024"/>
                  <a:gd name="connsiteX5" fmla="*/ 426720 w 731520"/>
                  <a:gd name="connsiteY5" fmla="*/ 1268112 h 1707024"/>
                  <a:gd name="connsiteX6" fmla="*/ 316992 w 731520"/>
                  <a:gd name="connsiteY6" fmla="*/ 1036464 h 1707024"/>
                  <a:gd name="connsiteX7" fmla="*/ 256032 w 731520"/>
                  <a:gd name="connsiteY7" fmla="*/ 829200 h 1707024"/>
                  <a:gd name="connsiteX8" fmla="*/ 231648 w 731520"/>
                  <a:gd name="connsiteY8" fmla="*/ 426864 h 1707024"/>
                  <a:gd name="connsiteX9" fmla="*/ 170688 w 731520"/>
                  <a:gd name="connsiteY9" fmla="*/ 256176 h 1707024"/>
                  <a:gd name="connsiteX10" fmla="*/ 12192 w 731520"/>
                  <a:gd name="connsiteY10" fmla="*/ 109872 h 1707024"/>
                  <a:gd name="connsiteX11" fmla="*/ 0 w 731520"/>
                  <a:gd name="connsiteY11" fmla="*/ 144 h 1707024"/>
                  <a:gd name="connsiteX12" fmla="*/ 359664 w 731520"/>
                  <a:gd name="connsiteY12" fmla="*/ 79392 h 1707024"/>
                  <a:gd name="connsiteX0" fmla="*/ 573024 w 719328"/>
                  <a:gd name="connsiteY0" fmla="*/ 1066800 h 1627632"/>
                  <a:gd name="connsiteX1" fmla="*/ 670560 w 719328"/>
                  <a:gd name="connsiteY1" fmla="*/ 1530096 h 1627632"/>
                  <a:gd name="connsiteX2" fmla="*/ 707136 w 719328"/>
                  <a:gd name="connsiteY2" fmla="*/ 1627632 h 1627632"/>
                  <a:gd name="connsiteX3" fmla="*/ 719328 w 719328"/>
                  <a:gd name="connsiteY3" fmla="*/ 1627632 h 1627632"/>
                  <a:gd name="connsiteX4" fmla="*/ 560832 w 719328"/>
                  <a:gd name="connsiteY4" fmla="*/ 1469136 h 1627632"/>
                  <a:gd name="connsiteX5" fmla="*/ 414528 w 719328"/>
                  <a:gd name="connsiteY5" fmla="*/ 1188720 h 1627632"/>
                  <a:gd name="connsiteX6" fmla="*/ 304800 w 719328"/>
                  <a:gd name="connsiteY6" fmla="*/ 957072 h 1627632"/>
                  <a:gd name="connsiteX7" fmla="*/ 243840 w 719328"/>
                  <a:gd name="connsiteY7" fmla="*/ 749808 h 1627632"/>
                  <a:gd name="connsiteX8" fmla="*/ 219456 w 719328"/>
                  <a:gd name="connsiteY8" fmla="*/ 347472 h 1627632"/>
                  <a:gd name="connsiteX9" fmla="*/ 158496 w 719328"/>
                  <a:gd name="connsiteY9" fmla="*/ 176784 h 1627632"/>
                  <a:gd name="connsiteX10" fmla="*/ 0 w 719328"/>
                  <a:gd name="connsiteY10" fmla="*/ 30480 h 1627632"/>
                  <a:gd name="connsiteX11" fmla="*/ 347472 w 719328"/>
                  <a:gd name="connsiteY11" fmla="*/ 0 h 1627632"/>
                  <a:gd name="connsiteX0" fmla="*/ 414528 w 560832"/>
                  <a:gd name="connsiteY0" fmla="*/ 1066800 h 1627632"/>
                  <a:gd name="connsiteX1" fmla="*/ 512064 w 560832"/>
                  <a:gd name="connsiteY1" fmla="*/ 1530096 h 1627632"/>
                  <a:gd name="connsiteX2" fmla="*/ 548640 w 560832"/>
                  <a:gd name="connsiteY2" fmla="*/ 1627632 h 1627632"/>
                  <a:gd name="connsiteX3" fmla="*/ 560832 w 560832"/>
                  <a:gd name="connsiteY3" fmla="*/ 1627632 h 1627632"/>
                  <a:gd name="connsiteX4" fmla="*/ 402336 w 560832"/>
                  <a:gd name="connsiteY4" fmla="*/ 1469136 h 1627632"/>
                  <a:gd name="connsiteX5" fmla="*/ 256032 w 560832"/>
                  <a:gd name="connsiteY5" fmla="*/ 1188720 h 1627632"/>
                  <a:gd name="connsiteX6" fmla="*/ 146304 w 560832"/>
                  <a:gd name="connsiteY6" fmla="*/ 957072 h 1627632"/>
                  <a:gd name="connsiteX7" fmla="*/ 85344 w 560832"/>
                  <a:gd name="connsiteY7" fmla="*/ 749808 h 1627632"/>
                  <a:gd name="connsiteX8" fmla="*/ 60960 w 560832"/>
                  <a:gd name="connsiteY8" fmla="*/ 347472 h 1627632"/>
                  <a:gd name="connsiteX9" fmla="*/ 0 w 560832"/>
                  <a:gd name="connsiteY9" fmla="*/ 176784 h 1627632"/>
                  <a:gd name="connsiteX10" fmla="*/ 188976 w 560832"/>
                  <a:gd name="connsiteY10" fmla="*/ 0 h 1627632"/>
                  <a:gd name="connsiteX0" fmla="*/ 414528 w 560832"/>
                  <a:gd name="connsiteY0" fmla="*/ 890016 h 1450848"/>
                  <a:gd name="connsiteX1" fmla="*/ 512064 w 560832"/>
                  <a:gd name="connsiteY1" fmla="*/ 1353312 h 1450848"/>
                  <a:gd name="connsiteX2" fmla="*/ 548640 w 560832"/>
                  <a:gd name="connsiteY2" fmla="*/ 1450848 h 1450848"/>
                  <a:gd name="connsiteX3" fmla="*/ 560832 w 560832"/>
                  <a:gd name="connsiteY3" fmla="*/ 1450848 h 1450848"/>
                  <a:gd name="connsiteX4" fmla="*/ 402336 w 560832"/>
                  <a:gd name="connsiteY4" fmla="*/ 1292352 h 1450848"/>
                  <a:gd name="connsiteX5" fmla="*/ 256032 w 560832"/>
                  <a:gd name="connsiteY5" fmla="*/ 1011936 h 1450848"/>
                  <a:gd name="connsiteX6" fmla="*/ 146304 w 560832"/>
                  <a:gd name="connsiteY6" fmla="*/ 780288 h 1450848"/>
                  <a:gd name="connsiteX7" fmla="*/ 85344 w 560832"/>
                  <a:gd name="connsiteY7" fmla="*/ 573024 h 1450848"/>
                  <a:gd name="connsiteX8" fmla="*/ 60960 w 560832"/>
                  <a:gd name="connsiteY8" fmla="*/ 170688 h 1450848"/>
                  <a:gd name="connsiteX9" fmla="*/ 0 w 560832"/>
                  <a:gd name="connsiteY9" fmla="*/ 0 h 1450848"/>
                  <a:gd name="connsiteX0" fmla="*/ 353568 w 499872"/>
                  <a:gd name="connsiteY0" fmla="*/ 719328 h 1280160"/>
                  <a:gd name="connsiteX1" fmla="*/ 451104 w 499872"/>
                  <a:gd name="connsiteY1" fmla="*/ 1182624 h 1280160"/>
                  <a:gd name="connsiteX2" fmla="*/ 487680 w 499872"/>
                  <a:gd name="connsiteY2" fmla="*/ 1280160 h 1280160"/>
                  <a:gd name="connsiteX3" fmla="*/ 499872 w 499872"/>
                  <a:gd name="connsiteY3" fmla="*/ 1280160 h 1280160"/>
                  <a:gd name="connsiteX4" fmla="*/ 341376 w 499872"/>
                  <a:gd name="connsiteY4" fmla="*/ 1121664 h 1280160"/>
                  <a:gd name="connsiteX5" fmla="*/ 195072 w 499872"/>
                  <a:gd name="connsiteY5" fmla="*/ 841248 h 1280160"/>
                  <a:gd name="connsiteX6" fmla="*/ 85344 w 499872"/>
                  <a:gd name="connsiteY6" fmla="*/ 609600 h 1280160"/>
                  <a:gd name="connsiteX7" fmla="*/ 24384 w 499872"/>
                  <a:gd name="connsiteY7" fmla="*/ 402336 h 1280160"/>
                  <a:gd name="connsiteX8" fmla="*/ 0 w 499872"/>
                  <a:gd name="connsiteY8" fmla="*/ 0 h 1280160"/>
                  <a:gd name="connsiteX0" fmla="*/ 329184 w 475488"/>
                  <a:gd name="connsiteY0" fmla="*/ 316992 h 877824"/>
                  <a:gd name="connsiteX1" fmla="*/ 426720 w 475488"/>
                  <a:gd name="connsiteY1" fmla="*/ 780288 h 877824"/>
                  <a:gd name="connsiteX2" fmla="*/ 463296 w 475488"/>
                  <a:gd name="connsiteY2" fmla="*/ 877824 h 877824"/>
                  <a:gd name="connsiteX3" fmla="*/ 475488 w 475488"/>
                  <a:gd name="connsiteY3" fmla="*/ 877824 h 877824"/>
                  <a:gd name="connsiteX4" fmla="*/ 316992 w 475488"/>
                  <a:gd name="connsiteY4" fmla="*/ 719328 h 877824"/>
                  <a:gd name="connsiteX5" fmla="*/ 170688 w 475488"/>
                  <a:gd name="connsiteY5" fmla="*/ 438912 h 877824"/>
                  <a:gd name="connsiteX6" fmla="*/ 60960 w 475488"/>
                  <a:gd name="connsiteY6" fmla="*/ 207264 h 877824"/>
                  <a:gd name="connsiteX7" fmla="*/ 0 w 475488"/>
                  <a:gd name="connsiteY7" fmla="*/ 0 h 877824"/>
                  <a:gd name="connsiteX0" fmla="*/ 329184 w 463296"/>
                  <a:gd name="connsiteY0" fmla="*/ 316992 h 877824"/>
                  <a:gd name="connsiteX1" fmla="*/ 426720 w 463296"/>
                  <a:gd name="connsiteY1" fmla="*/ 780288 h 877824"/>
                  <a:gd name="connsiteX2" fmla="*/ 463296 w 463296"/>
                  <a:gd name="connsiteY2" fmla="*/ 877824 h 877824"/>
                  <a:gd name="connsiteX3" fmla="*/ 316992 w 463296"/>
                  <a:gd name="connsiteY3" fmla="*/ 719328 h 877824"/>
                  <a:gd name="connsiteX4" fmla="*/ 170688 w 463296"/>
                  <a:gd name="connsiteY4" fmla="*/ 438912 h 877824"/>
                  <a:gd name="connsiteX5" fmla="*/ 60960 w 463296"/>
                  <a:gd name="connsiteY5" fmla="*/ 207264 h 877824"/>
                  <a:gd name="connsiteX6" fmla="*/ 0 w 463296"/>
                  <a:gd name="connsiteY6" fmla="*/ 0 h 877824"/>
                  <a:gd name="connsiteX0" fmla="*/ 329184 w 463296"/>
                  <a:gd name="connsiteY0" fmla="*/ 316992 h 877824"/>
                  <a:gd name="connsiteX1" fmla="*/ 463296 w 463296"/>
                  <a:gd name="connsiteY1" fmla="*/ 877824 h 877824"/>
                  <a:gd name="connsiteX2" fmla="*/ 316992 w 463296"/>
                  <a:gd name="connsiteY2" fmla="*/ 719328 h 877824"/>
                  <a:gd name="connsiteX3" fmla="*/ 170688 w 463296"/>
                  <a:gd name="connsiteY3" fmla="*/ 438912 h 877824"/>
                  <a:gd name="connsiteX4" fmla="*/ 60960 w 463296"/>
                  <a:gd name="connsiteY4" fmla="*/ 207264 h 877824"/>
                  <a:gd name="connsiteX5" fmla="*/ 0 w 463296"/>
                  <a:gd name="connsiteY5" fmla="*/ 0 h 877824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170688 w 487680"/>
                  <a:gd name="connsiteY3" fmla="*/ 438912 h 841248"/>
                  <a:gd name="connsiteX4" fmla="*/ 60960 w 487680"/>
                  <a:gd name="connsiteY4" fmla="*/ 207264 h 841248"/>
                  <a:gd name="connsiteX5" fmla="*/ 0 w 487680"/>
                  <a:gd name="connsiteY5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170688 w 487680"/>
                  <a:gd name="connsiteY3" fmla="*/ 438912 h 841248"/>
                  <a:gd name="connsiteX4" fmla="*/ 60960 w 487680"/>
                  <a:gd name="connsiteY4" fmla="*/ 207264 h 841248"/>
                  <a:gd name="connsiteX5" fmla="*/ 0 w 487680"/>
                  <a:gd name="connsiteY5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170688 w 487680"/>
                  <a:gd name="connsiteY3" fmla="*/ 438912 h 841248"/>
                  <a:gd name="connsiteX4" fmla="*/ 0 w 487680"/>
                  <a:gd name="connsiteY4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316992 w 487680"/>
                  <a:gd name="connsiteY2" fmla="*/ 719328 h 841248"/>
                  <a:gd name="connsiteX3" fmla="*/ 0 w 487680"/>
                  <a:gd name="connsiteY3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29184 w 487680"/>
                  <a:gd name="connsiteY0" fmla="*/ 316992 h 841248"/>
                  <a:gd name="connsiteX1" fmla="*/ 487680 w 487680"/>
                  <a:gd name="connsiteY1" fmla="*/ 841248 h 841248"/>
                  <a:gd name="connsiteX2" fmla="*/ 0 w 487680"/>
                  <a:gd name="connsiteY2" fmla="*/ 0 h 841248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16378 w 474874"/>
                  <a:gd name="connsiteY3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179833 w 474874"/>
                  <a:gd name="connsiteY3" fmla="*/ 170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86453 w 474874"/>
                  <a:gd name="connsiteY3" fmla="*/ 741659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86453 w 474874"/>
                  <a:gd name="connsiteY3" fmla="*/ 741659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16378 w 474874"/>
                  <a:gd name="connsiteY4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16378 w 474874"/>
                  <a:gd name="connsiteY0" fmla="*/ 325530 h 849786"/>
                  <a:gd name="connsiteX1" fmla="*/ 474874 w 474874"/>
                  <a:gd name="connsiteY1" fmla="*/ 849786 h 849786"/>
                  <a:gd name="connsiteX2" fmla="*/ 0 w 474874"/>
                  <a:gd name="connsiteY2" fmla="*/ 0 h 849786"/>
                  <a:gd name="connsiteX3" fmla="*/ 379566 w 474874"/>
                  <a:gd name="connsiteY3" fmla="*/ 659013 h 849786"/>
                  <a:gd name="connsiteX4" fmla="*/ 324468 w 474874"/>
                  <a:gd name="connsiteY4" fmla="*/ 311203 h 849786"/>
                  <a:gd name="connsiteX5" fmla="*/ 316378 w 474874"/>
                  <a:gd name="connsiteY5" fmla="*/ 325530 h 849786"/>
                  <a:gd name="connsiteX0" fmla="*/ 324468 w 484589"/>
                  <a:gd name="connsiteY0" fmla="*/ 311203 h 853183"/>
                  <a:gd name="connsiteX1" fmla="*/ 474874 w 484589"/>
                  <a:gd name="connsiteY1" fmla="*/ 849786 h 853183"/>
                  <a:gd name="connsiteX2" fmla="*/ 0 w 484589"/>
                  <a:gd name="connsiteY2" fmla="*/ 0 h 853183"/>
                  <a:gd name="connsiteX3" fmla="*/ 379566 w 484589"/>
                  <a:gd name="connsiteY3" fmla="*/ 659013 h 853183"/>
                  <a:gd name="connsiteX4" fmla="*/ 324468 w 484589"/>
                  <a:gd name="connsiteY4" fmla="*/ 311203 h 853183"/>
                  <a:gd name="connsiteX0" fmla="*/ 324468 w 484315"/>
                  <a:gd name="connsiteY0" fmla="*/ 311203 h 853938"/>
                  <a:gd name="connsiteX1" fmla="*/ 474874 w 484315"/>
                  <a:gd name="connsiteY1" fmla="*/ 849786 h 853938"/>
                  <a:gd name="connsiteX2" fmla="*/ 0 w 484315"/>
                  <a:gd name="connsiteY2" fmla="*/ 0 h 853938"/>
                  <a:gd name="connsiteX3" fmla="*/ 379566 w 484315"/>
                  <a:gd name="connsiteY3" fmla="*/ 659013 h 853938"/>
                  <a:gd name="connsiteX4" fmla="*/ 324468 w 484315"/>
                  <a:gd name="connsiteY4" fmla="*/ 311203 h 853938"/>
                  <a:gd name="connsiteX0" fmla="*/ 324468 w 484315"/>
                  <a:gd name="connsiteY0" fmla="*/ 311203 h 853938"/>
                  <a:gd name="connsiteX1" fmla="*/ 474874 w 484315"/>
                  <a:gd name="connsiteY1" fmla="*/ 849786 h 853938"/>
                  <a:gd name="connsiteX2" fmla="*/ 0 w 484315"/>
                  <a:gd name="connsiteY2" fmla="*/ 0 h 853938"/>
                  <a:gd name="connsiteX3" fmla="*/ 379566 w 484315"/>
                  <a:gd name="connsiteY3" fmla="*/ 659013 h 853938"/>
                  <a:gd name="connsiteX4" fmla="*/ 324468 w 484315"/>
                  <a:gd name="connsiteY4" fmla="*/ 311203 h 853938"/>
                  <a:gd name="connsiteX0" fmla="*/ 317580 w 484044"/>
                  <a:gd name="connsiteY0" fmla="*/ 293984 h 853797"/>
                  <a:gd name="connsiteX1" fmla="*/ 474874 w 484044"/>
                  <a:gd name="connsiteY1" fmla="*/ 849786 h 853797"/>
                  <a:gd name="connsiteX2" fmla="*/ 0 w 484044"/>
                  <a:gd name="connsiteY2" fmla="*/ 0 h 853797"/>
                  <a:gd name="connsiteX3" fmla="*/ 379566 w 484044"/>
                  <a:gd name="connsiteY3" fmla="*/ 659013 h 853797"/>
                  <a:gd name="connsiteX4" fmla="*/ 317580 w 484044"/>
                  <a:gd name="connsiteY4" fmla="*/ 293984 h 853797"/>
                  <a:gd name="connsiteX0" fmla="*/ 317580 w 484044"/>
                  <a:gd name="connsiteY0" fmla="*/ 293984 h 853797"/>
                  <a:gd name="connsiteX1" fmla="*/ 474874 w 484044"/>
                  <a:gd name="connsiteY1" fmla="*/ 849786 h 853797"/>
                  <a:gd name="connsiteX2" fmla="*/ 0 w 484044"/>
                  <a:gd name="connsiteY2" fmla="*/ 0 h 853797"/>
                  <a:gd name="connsiteX3" fmla="*/ 379566 w 484044"/>
                  <a:gd name="connsiteY3" fmla="*/ 659013 h 853797"/>
                  <a:gd name="connsiteX4" fmla="*/ 317580 w 484044"/>
                  <a:gd name="connsiteY4" fmla="*/ 293984 h 853797"/>
                  <a:gd name="connsiteX0" fmla="*/ 317580 w 484044"/>
                  <a:gd name="connsiteY0" fmla="*/ 293984 h 853797"/>
                  <a:gd name="connsiteX1" fmla="*/ 474874 w 484044"/>
                  <a:gd name="connsiteY1" fmla="*/ 849786 h 853797"/>
                  <a:gd name="connsiteX2" fmla="*/ 0 w 484044"/>
                  <a:gd name="connsiteY2" fmla="*/ 0 h 853797"/>
                  <a:gd name="connsiteX3" fmla="*/ 379566 w 484044"/>
                  <a:gd name="connsiteY3" fmla="*/ 659013 h 853797"/>
                  <a:gd name="connsiteX4" fmla="*/ 317580 w 484044"/>
                  <a:gd name="connsiteY4" fmla="*/ 293984 h 853797"/>
                  <a:gd name="connsiteX0" fmla="*/ 317580 w 484762"/>
                  <a:gd name="connsiteY0" fmla="*/ 293984 h 853855"/>
                  <a:gd name="connsiteX1" fmla="*/ 474874 w 484762"/>
                  <a:gd name="connsiteY1" fmla="*/ 849786 h 853855"/>
                  <a:gd name="connsiteX2" fmla="*/ 0 w 484762"/>
                  <a:gd name="connsiteY2" fmla="*/ 0 h 853855"/>
                  <a:gd name="connsiteX3" fmla="*/ 379566 w 484762"/>
                  <a:gd name="connsiteY3" fmla="*/ 659013 h 853855"/>
                  <a:gd name="connsiteX4" fmla="*/ 317580 w 484762"/>
                  <a:gd name="connsiteY4" fmla="*/ 293984 h 853855"/>
                  <a:gd name="connsiteX0" fmla="*/ 317580 w 484762"/>
                  <a:gd name="connsiteY0" fmla="*/ 293984 h 853855"/>
                  <a:gd name="connsiteX1" fmla="*/ 474874 w 484762"/>
                  <a:gd name="connsiteY1" fmla="*/ 849786 h 853855"/>
                  <a:gd name="connsiteX2" fmla="*/ 0 w 484762"/>
                  <a:gd name="connsiteY2" fmla="*/ 0 h 853855"/>
                  <a:gd name="connsiteX3" fmla="*/ 379566 w 484762"/>
                  <a:gd name="connsiteY3" fmla="*/ 659013 h 853855"/>
                  <a:gd name="connsiteX4" fmla="*/ 317580 w 484762"/>
                  <a:gd name="connsiteY4" fmla="*/ 293984 h 853855"/>
                  <a:gd name="connsiteX0" fmla="*/ 317580 w 484762"/>
                  <a:gd name="connsiteY0" fmla="*/ 293984 h 853855"/>
                  <a:gd name="connsiteX1" fmla="*/ 474874 w 484762"/>
                  <a:gd name="connsiteY1" fmla="*/ 849786 h 853855"/>
                  <a:gd name="connsiteX2" fmla="*/ 0 w 484762"/>
                  <a:gd name="connsiteY2" fmla="*/ 0 h 853855"/>
                  <a:gd name="connsiteX3" fmla="*/ 357625 w 484762"/>
                  <a:gd name="connsiteY3" fmla="*/ 618788 h 853855"/>
                  <a:gd name="connsiteX4" fmla="*/ 317580 w 484762"/>
                  <a:gd name="connsiteY4" fmla="*/ 293984 h 853855"/>
                  <a:gd name="connsiteX0" fmla="*/ 293719 w 483808"/>
                  <a:gd name="connsiteY0" fmla="*/ 198538 h 853201"/>
                  <a:gd name="connsiteX1" fmla="*/ 474874 w 483808"/>
                  <a:gd name="connsiteY1" fmla="*/ 849786 h 853201"/>
                  <a:gd name="connsiteX2" fmla="*/ 0 w 483808"/>
                  <a:gd name="connsiteY2" fmla="*/ 0 h 853201"/>
                  <a:gd name="connsiteX3" fmla="*/ 357625 w 483808"/>
                  <a:gd name="connsiteY3" fmla="*/ 618788 h 853201"/>
                  <a:gd name="connsiteX4" fmla="*/ 293719 w 483808"/>
                  <a:gd name="connsiteY4" fmla="*/ 198538 h 853201"/>
                  <a:gd name="connsiteX0" fmla="*/ 349397 w 539486"/>
                  <a:gd name="connsiteY0" fmla="*/ 166723 h 821386"/>
                  <a:gd name="connsiteX1" fmla="*/ 530552 w 539486"/>
                  <a:gd name="connsiteY1" fmla="*/ 817971 h 821386"/>
                  <a:gd name="connsiteX2" fmla="*/ 0 w 539486"/>
                  <a:gd name="connsiteY2" fmla="*/ 0 h 821386"/>
                  <a:gd name="connsiteX3" fmla="*/ 413303 w 539486"/>
                  <a:gd name="connsiteY3" fmla="*/ 586973 h 821386"/>
                  <a:gd name="connsiteX4" fmla="*/ 349397 w 539486"/>
                  <a:gd name="connsiteY4" fmla="*/ 166723 h 821386"/>
                  <a:gd name="connsiteX0" fmla="*/ 333490 w 538947"/>
                  <a:gd name="connsiteY0" fmla="*/ 158768 h 821339"/>
                  <a:gd name="connsiteX1" fmla="*/ 530552 w 538947"/>
                  <a:gd name="connsiteY1" fmla="*/ 817971 h 821339"/>
                  <a:gd name="connsiteX2" fmla="*/ 0 w 538947"/>
                  <a:gd name="connsiteY2" fmla="*/ 0 h 821339"/>
                  <a:gd name="connsiteX3" fmla="*/ 413303 w 538947"/>
                  <a:gd name="connsiteY3" fmla="*/ 586973 h 821339"/>
                  <a:gd name="connsiteX4" fmla="*/ 333490 w 538947"/>
                  <a:gd name="connsiteY4" fmla="*/ 158768 h 821339"/>
                  <a:gd name="connsiteX0" fmla="*/ 324253 w 529708"/>
                  <a:gd name="connsiteY0" fmla="*/ 181862 h 844435"/>
                  <a:gd name="connsiteX1" fmla="*/ 521315 w 529708"/>
                  <a:gd name="connsiteY1" fmla="*/ 841065 h 844435"/>
                  <a:gd name="connsiteX2" fmla="*/ 0 w 529708"/>
                  <a:gd name="connsiteY2" fmla="*/ 0 h 844435"/>
                  <a:gd name="connsiteX3" fmla="*/ 404066 w 529708"/>
                  <a:gd name="connsiteY3" fmla="*/ 610067 h 844435"/>
                  <a:gd name="connsiteX4" fmla="*/ 324253 w 529708"/>
                  <a:gd name="connsiteY4" fmla="*/ 181862 h 844435"/>
                  <a:gd name="connsiteX0" fmla="*/ 324253 w 529710"/>
                  <a:gd name="connsiteY0" fmla="*/ 181862 h 844433"/>
                  <a:gd name="connsiteX1" fmla="*/ 521315 w 529710"/>
                  <a:gd name="connsiteY1" fmla="*/ 841065 h 844433"/>
                  <a:gd name="connsiteX2" fmla="*/ 0 w 529710"/>
                  <a:gd name="connsiteY2" fmla="*/ 0 h 844433"/>
                  <a:gd name="connsiteX3" fmla="*/ 404066 w 529710"/>
                  <a:gd name="connsiteY3" fmla="*/ 610067 h 844433"/>
                  <a:gd name="connsiteX4" fmla="*/ 324253 w 529710"/>
                  <a:gd name="connsiteY4" fmla="*/ 181862 h 844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9710" h="844433">
                    <a:moveTo>
                      <a:pt x="324253" y="181862"/>
                    </a:moveTo>
                    <a:cubicBezTo>
                      <a:pt x="351536" y="331166"/>
                      <a:pt x="575393" y="892932"/>
                      <a:pt x="521315" y="841065"/>
                    </a:cubicBezTo>
                    <a:cubicBezTo>
                      <a:pt x="375829" y="735660"/>
                      <a:pt x="107133" y="531335"/>
                      <a:pt x="0" y="0"/>
                    </a:cubicBezTo>
                    <a:cubicBezTo>
                      <a:pt x="128818" y="247220"/>
                      <a:pt x="151278" y="376620"/>
                      <a:pt x="404066" y="610067"/>
                    </a:cubicBezTo>
                    <a:cubicBezTo>
                      <a:pt x="394437" y="465022"/>
                      <a:pt x="285508" y="260910"/>
                      <a:pt x="324253" y="18186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 21"/>
              <p:cNvSpPr/>
              <p:nvPr/>
            </p:nvSpPr>
            <p:spPr>
              <a:xfrm flipH="1">
                <a:off x="6075696" y="5220240"/>
                <a:ext cx="665349" cy="655418"/>
              </a:xfrm>
              <a:custGeom>
                <a:avLst/>
                <a:gdLst>
                  <a:gd name="connsiteX0" fmla="*/ 231648 w 816864"/>
                  <a:gd name="connsiteY0" fmla="*/ 804672 h 804672"/>
                  <a:gd name="connsiteX1" fmla="*/ 60960 w 816864"/>
                  <a:gd name="connsiteY1" fmla="*/ 316992 h 804672"/>
                  <a:gd name="connsiteX2" fmla="*/ 0 w 816864"/>
                  <a:gd name="connsiteY2" fmla="*/ 182880 h 804672"/>
                  <a:gd name="connsiteX3" fmla="*/ 512064 w 816864"/>
                  <a:gd name="connsiteY3" fmla="*/ 0 h 804672"/>
                  <a:gd name="connsiteX4" fmla="*/ 816864 w 816864"/>
                  <a:gd name="connsiteY4" fmla="*/ 804672 h 80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6864" h="804672">
                    <a:moveTo>
                      <a:pt x="231648" y="804672"/>
                    </a:moveTo>
                    <a:lnTo>
                      <a:pt x="60960" y="316992"/>
                    </a:lnTo>
                    <a:lnTo>
                      <a:pt x="0" y="182880"/>
                    </a:lnTo>
                    <a:lnTo>
                      <a:pt x="512064" y="0"/>
                    </a:lnTo>
                    <a:lnTo>
                      <a:pt x="816864" y="80467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5" name="テキスト ボックス 124"/>
          <p:cNvSpPr txBox="1"/>
          <p:nvPr/>
        </p:nvSpPr>
        <p:spPr>
          <a:xfrm>
            <a:off x="2771113" y="5025008"/>
            <a:ext cx="628585" cy="2539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赤血球</a:t>
            </a:r>
            <a:endParaRPr kumimoji="1" lang="en-US" altLang="ja-JP" sz="1050" dirty="0">
              <a:latin typeface="AR丸ゴシック体M" panose="020B0609010101010101" pitchFamily="49" charset="-128"/>
              <a:ea typeface="AR丸ゴシック体M" panose="020B0609010101010101" pitchFamily="49" charset="-128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3923196" y="4497920"/>
            <a:ext cx="628585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ea typeface="AR丸ゴシック体M" panose="020B0609010101010101" pitchFamily="49" charset="-128"/>
              </a:rPr>
              <a:t>PRF</a:t>
            </a:r>
          </a:p>
        </p:txBody>
      </p:sp>
      <p:cxnSp>
        <p:nvCxnSpPr>
          <p:cNvPr id="137" name="直線矢印コネクタ 136"/>
          <p:cNvCxnSpPr>
            <a:stCxn id="105" idx="2"/>
            <a:endCxn id="11" idx="1"/>
          </p:cNvCxnSpPr>
          <p:nvPr/>
        </p:nvCxnSpPr>
        <p:spPr>
          <a:xfrm>
            <a:off x="3501008" y="3237742"/>
            <a:ext cx="190181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/>
          <p:cNvSpPr txBox="1"/>
          <p:nvPr/>
        </p:nvSpPr>
        <p:spPr>
          <a:xfrm>
            <a:off x="522594" y="560512"/>
            <a:ext cx="315983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PRP</a:t>
            </a:r>
            <a:r>
              <a:rPr kumimoji="1" lang="ja-JP" altLang="en-US" sz="1600" dirty="0"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>の調製法に基づく分類（例）</a:t>
            </a: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5719392" y="1852414"/>
            <a:ext cx="628585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ea typeface="AR丸ゴシック体M" panose="020B0609010101010101" pitchFamily="49" charset="-128"/>
              </a:rPr>
              <a:t>PPP</a:t>
            </a: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5719392" y="2131772"/>
            <a:ext cx="628585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ea typeface="AR丸ゴシック体M" panose="020B0609010101010101" pitchFamily="49" charset="-128"/>
              </a:rPr>
              <a:t>PRGF</a:t>
            </a: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5719392" y="3339606"/>
            <a:ext cx="628585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ea typeface="AR丸ゴシック体M" panose="020B0609010101010101" pitchFamily="49" charset="-128"/>
              </a:rPr>
              <a:t>PPP</a:t>
            </a: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5719392" y="3618964"/>
            <a:ext cx="628585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ea typeface="AR丸ゴシック体M" panose="020B0609010101010101" pitchFamily="49" charset="-128"/>
              </a:rPr>
              <a:t>PRP</a:t>
            </a:r>
          </a:p>
        </p:txBody>
      </p:sp>
      <p:graphicFrame>
        <p:nvGraphicFramePr>
          <p:cNvPr id="153" name="表 1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166229"/>
              </p:ext>
            </p:extLst>
          </p:nvPr>
        </p:nvGraphicFramePr>
        <p:xfrm>
          <a:off x="876537" y="6321152"/>
          <a:ext cx="5158416" cy="200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3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5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8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PRP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Platelet Rich Plasma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noProof="0" dirty="0"/>
                        <a:t>多血小板血漿</a:t>
                      </a:r>
                      <a:endParaRPr kumimoji="1" lang="ja-JP" altLang="en-US" sz="1200" b="0" noProof="0" dirty="0">
                        <a:ea typeface="AR丸ゴシック体M" panose="020B0609010101010101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PRF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Platelet Rich Fibrin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AR丸ゴシック体M" panose="020B0609010101010101"/>
                          <a:cs typeface="+mn-cs"/>
                        </a:rPr>
                        <a:t>多血小板フィブリン</a:t>
                      </a:r>
                      <a:endParaRPr kumimoji="1" lang="ja-JP" altLang="en-US" sz="1200" b="0" dirty="0">
                        <a:ea typeface="AR丸ゴシック体M" panose="020B0609010101010101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PPP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Platelet Poor Plasma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少血小板血漿</a:t>
                      </a:r>
                      <a:endParaRPr kumimoji="1" lang="ja-JP" altLang="en-US" sz="1200" b="0" noProof="0" dirty="0">
                        <a:ea typeface="AR丸ゴシック体M" panose="020B0609010101010101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L-PRP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Leukocyte-Platelet Rich Plasma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i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高白血球多血小板血漿</a:t>
                      </a:r>
                      <a:endParaRPr kumimoji="1" lang="ja-JP" altLang="en-US" sz="1200" b="0" noProof="0" dirty="0">
                        <a:ea typeface="AR丸ゴシック体M" panose="020B0609010101010101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PRGF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Plasma</a:t>
                      </a:r>
                      <a:r>
                        <a:rPr kumimoji="1" lang="en-US" altLang="ja-JP" sz="1400" baseline="0" dirty="0"/>
                        <a:t> Rich in Growth Factors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790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283</Words>
  <PresentationFormat>A4 210 x 297 mm</PresentationFormat>
  <Paragraphs>122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AR丸ゴシック体M</vt:lpstr>
      <vt:lpstr>HG丸ｺﾞｼｯｸM-PRO</vt:lpstr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2018-03-13T07:24:20Z</cp:lastPrinted>
  <dcterms:created xsi:type="dcterms:W3CDTF">2017-05-25T03:21:29Z</dcterms:created>
  <dcterms:modified xsi:type="dcterms:W3CDTF">2018-03-26T02:09:48Z</dcterms:modified>
</cp:coreProperties>
</file>